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12192000"/>
  <p:notesSz cx="6858000" cy="9144000"/>
  <p:embeddedFontLst>
    <p:embeddedFont>
      <p:font typeface="Archivo Black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3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3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ArchivoBlack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Ok 5allina de8reh nballesh lakan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Tab3an ma3kon Nacir Chahine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Ahla w sahla bel Dr. Nader wa Dr. Fadi…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 metel manu wade7 7a nkoun 3m ne7ki lyom 3n l scraping…</a:t>
            </a:r>
            <a:endParaRPr/>
          </a:p>
        </p:txBody>
      </p:sp>
      <p:sp>
        <p:nvSpPr>
          <p:cNvPr id="290" name="Google Shape;29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Tatbik</a:t>
            </a:r>
            <a:endParaRPr/>
          </a:p>
        </p:txBody>
      </p:sp>
      <p:sp>
        <p:nvSpPr>
          <p:cNvPr id="420" name="Google Shape;420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" name="Google Shape;491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9" name="Google Shape;50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3" name="Google Shape;52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URLs where all routing magic happens</a:t>
            </a:r>
            <a:endParaRPr/>
          </a:p>
        </p:txBody>
      </p:sp>
      <p:sp>
        <p:nvSpPr>
          <p:cNvPr id="545" name="Google Shape;545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80f154c0d8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380f154c0d8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URLs where all routing magic happens</a:t>
            </a:r>
            <a:endParaRPr/>
          </a:p>
        </p:txBody>
      </p:sp>
      <p:sp>
        <p:nvSpPr>
          <p:cNvPr id="568" name="Google Shape;568;g380f154c0d8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6" name="Google Shape;58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80f154c0d8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3" name="Google Shape;593;g380f154c0d8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80f154c0d8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0" name="Google Shape;600;g380f154c0d8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Fa our presentation 7a tkoun fiya hal fakarat…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1- mukaddimeh 3anwaht is scraping w shu l hadaf mn our project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2- al minassat wal 2adawat li ista5damnehon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3- rusum bayeniyeh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4- Tatbik – w akid 7a ykun fi live Demo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5- l su3ubet li wejahta bel tari2..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6- shu fina nzid aw what can we improve bi hal project, w wen mumken yusal bel next versions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Bidun ay te25ir 5alluna nballesh bel introduction</a:t>
            </a:r>
            <a:endParaRPr/>
          </a:p>
        </p:txBody>
      </p:sp>
      <p:sp>
        <p:nvSpPr>
          <p:cNvPr id="302" name="Google Shape;30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80f154c0d8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7" name="Google Shape;607;g380f154c0d8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80f154c0d8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4" name="Google Shape;614;g380f154c0d8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2" name="Google Shape;62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9" name="Google Shape;63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7" name="Google Shape;65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7" name="Google Shape;68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7" name="Google Shape;69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 l hadaf l ra2isi mn hal project huwe: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Tejmi3 w tenzim l ma3lumet tab3u l companies, la 2este5demon ba3den bi shakel mrattab w bel teli ahyan lal user (li bi hal 7aleh henne marketing aw sales team)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 metel ma kellna mna3ref wa7deh mn aham l 2mur li bet2addi la naje7 our marketing or sales team is to have some good data ben 2idayon 3an hal sector li 3am yestahedfu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 la hal shi 7a nesta3mel the scrapping method as a solution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So shu hiyeh l webscraping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Web scrapping huweh iste5raj content aw data from a website using bots.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Li bi dawron bye5du the page’s data ta7didan mn l HTML code aw 7atta mn l data base…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Ba3den the scraper can reproduce the entire website's content elsewhere,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like organize it in the database.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Kell haydol l extracted data can be very helpful lal este3mel by any team that needs information and contacts of companies in any specific sector.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 minassat wal 2adawat li ista5damnehon</a:t>
            </a:r>
            <a:endParaRPr/>
          </a:p>
        </p:txBody>
      </p:sp>
      <p:sp>
        <p:nvSpPr>
          <p:cNvPr id="345" name="Google Shape;34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Spyder: </a:t>
            </a:r>
            <a:r>
              <a:rPr b="0" i="0" lang="en-US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Spyder is an open-source cross-platform integrated development environment for scientific programming in the Python language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BDC1C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PyCharm: PyCharm is a dedicated Python Integrated Development Environment (IDE) providing a wide range of essential tools for Python developers, tightly integrated to create a convenient environment for productive Python, web, and data science development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Python: is our Programing language of choice | so any code written in spyder or PyCharm 7a ykun bi lu8et l python</a:t>
            </a:r>
            <a:endParaRPr/>
          </a:p>
        </p:txBody>
      </p:sp>
      <p:sp>
        <p:nvSpPr>
          <p:cNvPr id="352" name="Google Shape;35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Django: is our Python Framework off choice | shi metel flask iza ken more familiar lal ba3d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SQLite: huweh l data base li 5terneh.. Lesh la2an huweh l 5iyar l afdal lal small project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Postman: sta3malneh for testing our APIs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23070" l="0" r="28339" t="1830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title"/>
          </p:nvPr>
        </p:nvSpPr>
        <p:spPr>
          <a:xfrm>
            <a:off x="1333499" y="1020445"/>
            <a:ext cx="31718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1333499" y="2924175"/>
            <a:ext cx="3171825" cy="2519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3500" y="6356350"/>
            <a:ext cx="985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1"/>
          <p:cNvSpPr txBox="1"/>
          <p:nvPr>
            <p:ph type="title"/>
          </p:nvPr>
        </p:nvSpPr>
        <p:spPr>
          <a:xfrm>
            <a:off x="5920169" y="1152771"/>
            <a:ext cx="5431971" cy="8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6" name="Google Shape;106;p11"/>
          <p:cNvCxnSpPr/>
          <p:nvPr/>
        </p:nvCxnSpPr>
        <p:spPr>
          <a:xfrm flipH="1" rot="10800000">
            <a:off x="2209800" y="0"/>
            <a:ext cx="2438400" cy="685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11"/>
          <p:cNvSpPr txBox="1"/>
          <p:nvPr>
            <p:ph idx="1" type="body"/>
          </p:nvPr>
        </p:nvSpPr>
        <p:spPr>
          <a:xfrm>
            <a:off x="5922254" y="246951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1"/>
          <p:cNvSpPr txBox="1"/>
          <p:nvPr>
            <p:ph idx="2" type="body"/>
          </p:nvPr>
        </p:nvSpPr>
        <p:spPr>
          <a:xfrm>
            <a:off x="5921828" y="279894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1"/>
          <p:cNvSpPr txBox="1"/>
          <p:nvPr>
            <p:ph idx="3" type="body"/>
          </p:nvPr>
        </p:nvSpPr>
        <p:spPr>
          <a:xfrm>
            <a:off x="5922254" y="356931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11"/>
          <p:cNvSpPr txBox="1"/>
          <p:nvPr>
            <p:ph idx="4" type="body"/>
          </p:nvPr>
        </p:nvSpPr>
        <p:spPr>
          <a:xfrm>
            <a:off x="5921828" y="389873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1"/>
          <p:cNvSpPr txBox="1"/>
          <p:nvPr>
            <p:ph idx="5" type="body"/>
          </p:nvPr>
        </p:nvSpPr>
        <p:spPr>
          <a:xfrm>
            <a:off x="5922254" y="466910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1"/>
          <p:cNvSpPr txBox="1"/>
          <p:nvPr>
            <p:ph idx="6" type="body"/>
          </p:nvPr>
        </p:nvSpPr>
        <p:spPr>
          <a:xfrm>
            <a:off x="5921828" y="499853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1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1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1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2"/>
          <p:cNvPicPr preferRelativeResize="0"/>
          <p:nvPr/>
        </p:nvPicPr>
        <p:blipFill rotWithShape="1">
          <a:blip r:embed="rId2">
            <a:alphaModFix/>
          </a:blip>
          <a:srcRect b="23070" l="0" r="41824" t="18301"/>
          <a:stretch/>
        </p:blipFill>
        <p:spPr>
          <a:xfrm flipH="1">
            <a:off x="0" y="0"/>
            <a:ext cx="5441888" cy="6858000"/>
          </a:xfrm>
          <a:custGeom>
            <a:rect b="b" l="l" r="r" t="t"/>
            <a:pathLst>
              <a:path extrusionOk="0" h="6858000" w="5441888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8" name="Google Shape;118;p12"/>
          <p:cNvSpPr txBox="1"/>
          <p:nvPr>
            <p:ph type="title"/>
          </p:nvPr>
        </p:nvSpPr>
        <p:spPr>
          <a:xfrm>
            <a:off x="5920169" y="1152771"/>
            <a:ext cx="5431971" cy="8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2"/>
          <p:cNvSpPr txBox="1"/>
          <p:nvPr>
            <p:ph idx="1" type="body"/>
          </p:nvPr>
        </p:nvSpPr>
        <p:spPr>
          <a:xfrm>
            <a:off x="5922254" y="246951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2"/>
          <p:cNvSpPr txBox="1"/>
          <p:nvPr>
            <p:ph idx="2" type="body"/>
          </p:nvPr>
        </p:nvSpPr>
        <p:spPr>
          <a:xfrm>
            <a:off x="5921828" y="279894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2"/>
          <p:cNvSpPr txBox="1"/>
          <p:nvPr>
            <p:ph idx="3" type="body"/>
          </p:nvPr>
        </p:nvSpPr>
        <p:spPr>
          <a:xfrm>
            <a:off x="5922254" y="356931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2"/>
          <p:cNvSpPr txBox="1"/>
          <p:nvPr>
            <p:ph idx="4" type="body"/>
          </p:nvPr>
        </p:nvSpPr>
        <p:spPr>
          <a:xfrm>
            <a:off x="5921828" y="389873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2"/>
          <p:cNvSpPr txBox="1"/>
          <p:nvPr>
            <p:ph idx="5" type="body"/>
          </p:nvPr>
        </p:nvSpPr>
        <p:spPr>
          <a:xfrm>
            <a:off x="5922254" y="466910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2"/>
          <p:cNvSpPr txBox="1"/>
          <p:nvPr>
            <p:ph idx="6" type="body"/>
          </p:nvPr>
        </p:nvSpPr>
        <p:spPr>
          <a:xfrm>
            <a:off x="5921828" y="499853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ding">
  <p:cSld name="Funding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p13"/>
          <p:cNvCxnSpPr/>
          <p:nvPr/>
        </p:nvCxnSpPr>
        <p:spPr>
          <a:xfrm flipH="1">
            <a:off x="0" y="0"/>
            <a:ext cx="1238250" cy="132805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0" name="Google Shape;130;p13"/>
          <p:cNvCxnSpPr/>
          <p:nvPr/>
        </p:nvCxnSpPr>
        <p:spPr>
          <a:xfrm flipH="1">
            <a:off x="0" y="0"/>
            <a:ext cx="3790950" cy="89217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p13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1075447" y="2118642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2" type="body"/>
          </p:nvPr>
        </p:nvSpPr>
        <p:spPr>
          <a:xfrm>
            <a:off x="838200" y="3788813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4" name="Google Shape;134;p13"/>
          <p:cNvSpPr txBox="1"/>
          <p:nvPr>
            <p:ph idx="3" type="body"/>
          </p:nvPr>
        </p:nvSpPr>
        <p:spPr>
          <a:xfrm>
            <a:off x="838200" y="4464810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5" name="Google Shape;135;p13"/>
          <p:cNvSpPr txBox="1"/>
          <p:nvPr>
            <p:ph idx="4" type="body"/>
          </p:nvPr>
        </p:nvSpPr>
        <p:spPr>
          <a:xfrm>
            <a:off x="838200" y="5120722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3"/>
          <p:cNvSpPr txBox="1"/>
          <p:nvPr>
            <p:ph idx="5" type="body"/>
          </p:nvPr>
        </p:nvSpPr>
        <p:spPr>
          <a:xfrm>
            <a:off x="3811391" y="2118642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idx="6" type="body"/>
          </p:nvPr>
        </p:nvSpPr>
        <p:spPr>
          <a:xfrm>
            <a:off x="3562665" y="3788813"/>
            <a:ext cx="2342205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8" name="Google Shape;138;p13"/>
          <p:cNvSpPr txBox="1"/>
          <p:nvPr>
            <p:ph idx="7" type="body"/>
          </p:nvPr>
        </p:nvSpPr>
        <p:spPr>
          <a:xfrm>
            <a:off x="3562665" y="4464810"/>
            <a:ext cx="2342205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9" name="Google Shape;139;p13"/>
          <p:cNvSpPr txBox="1"/>
          <p:nvPr>
            <p:ph idx="8" type="body"/>
          </p:nvPr>
        </p:nvSpPr>
        <p:spPr>
          <a:xfrm>
            <a:off x="3562665" y="5120722"/>
            <a:ext cx="2342205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9" type="body"/>
          </p:nvPr>
        </p:nvSpPr>
        <p:spPr>
          <a:xfrm>
            <a:off x="6524377" y="2118642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idx="13" type="body"/>
          </p:nvPr>
        </p:nvSpPr>
        <p:spPr>
          <a:xfrm>
            <a:off x="6298609" y="3788813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2" name="Google Shape;142;p13"/>
          <p:cNvSpPr txBox="1"/>
          <p:nvPr>
            <p:ph idx="14" type="body"/>
          </p:nvPr>
        </p:nvSpPr>
        <p:spPr>
          <a:xfrm>
            <a:off x="6298609" y="4464810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3" name="Google Shape;143;p13"/>
          <p:cNvSpPr txBox="1"/>
          <p:nvPr>
            <p:ph idx="15" type="body"/>
          </p:nvPr>
        </p:nvSpPr>
        <p:spPr>
          <a:xfrm>
            <a:off x="6298609" y="5120722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13"/>
          <p:cNvSpPr txBox="1"/>
          <p:nvPr>
            <p:ph idx="16" type="body"/>
          </p:nvPr>
        </p:nvSpPr>
        <p:spPr>
          <a:xfrm>
            <a:off x="9260321" y="2118642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13"/>
          <p:cNvSpPr txBox="1"/>
          <p:nvPr>
            <p:ph idx="17" type="body"/>
          </p:nvPr>
        </p:nvSpPr>
        <p:spPr>
          <a:xfrm>
            <a:off x="9023074" y="3788457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6" name="Google Shape;146;p13"/>
          <p:cNvSpPr txBox="1"/>
          <p:nvPr>
            <p:ph idx="18" type="body"/>
          </p:nvPr>
        </p:nvSpPr>
        <p:spPr>
          <a:xfrm>
            <a:off x="9023074" y="4464454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7" name="Google Shape;147;p13"/>
          <p:cNvSpPr txBox="1"/>
          <p:nvPr>
            <p:ph idx="19" type="body"/>
          </p:nvPr>
        </p:nvSpPr>
        <p:spPr>
          <a:xfrm>
            <a:off x="9023074" y="5120366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title"/>
          </p:nvPr>
        </p:nvSpPr>
        <p:spPr>
          <a:xfrm>
            <a:off x="54768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5476875" y="3682546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154" name="Google Shape;154;p14"/>
          <p:cNvCxnSpPr/>
          <p:nvPr/>
        </p:nvCxnSpPr>
        <p:spPr>
          <a:xfrm rot="10800000">
            <a:off x="0" y="876300"/>
            <a:ext cx="4762500" cy="16287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5" name="Google Shape;155;p14"/>
          <p:cNvCxnSpPr/>
          <p:nvPr/>
        </p:nvCxnSpPr>
        <p:spPr>
          <a:xfrm rot="10800000">
            <a:off x="2638425" y="0"/>
            <a:ext cx="2124076" cy="51863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6" name="Google Shape;15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/>
          <p:nvPr/>
        </p:nvSpPr>
        <p:spPr>
          <a:xfrm>
            <a:off x="2113884" y="0"/>
            <a:ext cx="10078116" cy="6858000"/>
          </a:xfrm>
          <a:custGeom>
            <a:rect b="b" l="l" r="r" t="t"/>
            <a:pathLst>
              <a:path extrusionOk="0" h="6858000" w="10078116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5"/>
          <p:cNvSpPr txBox="1"/>
          <p:nvPr>
            <p:ph type="title"/>
          </p:nvPr>
        </p:nvSpPr>
        <p:spPr>
          <a:xfrm>
            <a:off x="838200" y="5509419"/>
            <a:ext cx="4082142" cy="585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5"/>
          <p:cNvSpPr txBox="1"/>
          <p:nvPr>
            <p:ph idx="1" type="body"/>
          </p:nvPr>
        </p:nvSpPr>
        <p:spPr>
          <a:xfrm>
            <a:off x="148318" y="148113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15"/>
          <p:cNvSpPr txBox="1"/>
          <p:nvPr>
            <p:ph idx="2" type="body"/>
          </p:nvPr>
        </p:nvSpPr>
        <p:spPr>
          <a:xfrm>
            <a:off x="714375" y="2557463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15"/>
          <p:cNvSpPr txBox="1"/>
          <p:nvPr>
            <p:ph idx="3" type="body"/>
          </p:nvPr>
        </p:nvSpPr>
        <p:spPr>
          <a:xfrm>
            <a:off x="1320800" y="363378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15"/>
          <p:cNvSpPr txBox="1"/>
          <p:nvPr>
            <p:ph idx="4" type="body"/>
          </p:nvPr>
        </p:nvSpPr>
        <p:spPr>
          <a:xfrm>
            <a:off x="1905000" y="4710114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15"/>
          <p:cNvSpPr txBox="1"/>
          <p:nvPr>
            <p:ph idx="5" type="body"/>
          </p:nvPr>
        </p:nvSpPr>
        <p:spPr>
          <a:xfrm>
            <a:off x="4401535" y="1594478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15"/>
          <p:cNvSpPr txBox="1"/>
          <p:nvPr>
            <p:ph idx="6" type="body"/>
          </p:nvPr>
        </p:nvSpPr>
        <p:spPr>
          <a:xfrm>
            <a:off x="4986028" y="2673328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15"/>
          <p:cNvSpPr txBox="1"/>
          <p:nvPr>
            <p:ph idx="7" type="body"/>
          </p:nvPr>
        </p:nvSpPr>
        <p:spPr>
          <a:xfrm>
            <a:off x="5576937" y="3755394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15"/>
          <p:cNvSpPr txBox="1"/>
          <p:nvPr>
            <p:ph idx="8" type="body"/>
          </p:nvPr>
        </p:nvSpPr>
        <p:spPr>
          <a:xfrm>
            <a:off x="6175279" y="4824430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70" name="Google Shape;170;p15"/>
          <p:cNvCxnSpPr/>
          <p:nvPr/>
        </p:nvCxnSpPr>
        <p:spPr>
          <a:xfrm>
            <a:off x="4353515" y="5023933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1" name="Google Shape;171;p15"/>
          <p:cNvCxnSpPr/>
          <p:nvPr/>
        </p:nvCxnSpPr>
        <p:spPr>
          <a:xfrm>
            <a:off x="3759917" y="3948451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2" name="Google Shape;172;p15"/>
          <p:cNvCxnSpPr/>
          <p:nvPr/>
        </p:nvCxnSpPr>
        <p:spPr>
          <a:xfrm>
            <a:off x="3173453" y="2872686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3" name="Google Shape;173;p15"/>
          <p:cNvCxnSpPr/>
          <p:nvPr/>
        </p:nvCxnSpPr>
        <p:spPr>
          <a:xfrm>
            <a:off x="2586263" y="1796083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" name="Google Shape;17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5"/>
          <p:cNvSpPr txBox="1"/>
          <p:nvPr>
            <p:ph idx="11" type="ftr"/>
          </p:nvPr>
        </p:nvSpPr>
        <p:spPr>
          <a:xfrm>
            <a:off x="6175279" y="6356350"/>
            <a:ext cx="1808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5"/>
          <p:cNvSpPr txBox="1"/>
          <p:nvPr>
            <p:ph idx="12" type="sldNum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TxTwoObj">
  <p:cSld name="TWO_OBJECTS_WITH_TEXT">
    <p:bg>
      <p:bgPr>
        <a:solidFill>
          <a:schemeClr val="accen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>
            <p:ph type="title"/>
          </p:nvPr>
        </p:nvSpPr>
        <p:spPr>
          <a:xfrm>
            <a:off x="2933700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6"/>
          <p:cNvSpPr txBox="1"/>
          <p:nvPr>
            <p:ph idx="1" type="body"/>
          </p:nvPr>
        </p:nvSpPr>
        <p:spPr>
          <a:xfrm>
            <a:off x="2933700" y="2776936"/>
            <a:ext cx="39243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0" name="Google Shape;180;p16"/>
          <p:cNvSpPr txBox="1"/>
          <p:nvPr>
            <p:ph idx="2" type="body"/>
          </p:nvPr>
        </p:nvSpPr>
        <p:spPr>
          <a:xfrm>
            <a:off x="2933700" y="3834606"/>
            <a:ext cx="3924300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16"/>
          <p:cNvSpPr txBox="1"/>
          <p:nvPr>
            <p:ph idx="3" type="body"/>
          </p:nvPr>
        </p:nvSpPr>
        <p:spPr>
          <a:xfrm>
            <a:off x="7410173" y="2776936"/>
            <a:ext cx="394362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2" name="Google Shape;182;p16"/>
          <p:cNvSpPr txBox="1"/>
          <p:nvPr>
            <p:ph idx="4" type="body"/>
          </p:nvPr>
        </p:nvSpPr>
        <p:spPr>
          <a:xfrm>
            <a:off x="7410173" y="3834606"/>
            <a:ext cx="3943627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6" name="Google Shape;186;p16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25785" y="0"/>
            <a:ext cx="4368030" cy="3912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bg>
      <p:bgPr>
        <a:solidFill>
          <a:schemeClr val="accen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7"/>
          <p:cNvSpPr txBox="1"/>
          <p:nvPr>
            <p:ph idx="1" type="body"/>
          </p:nvPr>
        </p:nvSpPr>
        <p:spPr>
          <a:xfrm>
            <a:off x="748749" y="1361938"/>
            <a:ext cx="6765925" cy="49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17"/>
          <p:cNvSpPr/>
          <p:nvPr>
            <p:ph idx="2" type="chart"/>
          </p:nvPr>
        </p:nvSpPr>
        <p:spPr>
          <a:xfrm>
            <a:off x="838200" y="2286002"/>
            <a:ext cx="6094270" cy="354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17"/>
          <p:cNvSpPr txBox="1"/>
          <p:nvPr>
            <p:ph idx="3" type="body"/>
          </p:nvPr>
        </p:nvSpPr>
        <p:spPr>
          <a:xfrm>
            <a:off x="7858125" y="2284624"/>
            <a:ext cx="3147332" cy="306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17"/>
          <p:cNvSpPr txBox="1"/>
          <p:nvPr>
            <p:ph idx="4" type="body"/>
          </p:nvPr>
        </p:nvSpPr>
        <p:spPr>
          <a:xfrm>
            <a:off x="7858125" y="2779713"/>
            <a:ext cx="3148013" cy="3095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 sz="1100">
                <a:solidFill>
                  <a:srgbClr val="595959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50"/>
              <a:buNone/>
              <a:defRPr sz="1050">
                <a:solidFill>
                  <a:srgbClr val="595959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>
                <a:solidFill>
                  <a:srgbClr val="595959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>
                <a:solidFill>
                  <a:srgbClr val="59595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2">
  <p:cSld name="Timeline 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/>
          <p:nvPr/>
        </p:nvSpPr>
        <p:spPr>
          <a:xfrm>
            <a:off x="0" y="3057683"/>
            <a:ext cx="12191998" cy="20101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18"/>
          <p:cNvSpPr txBox="1"/>
          <p:nvPr>
            <p:ph idx="1" type="body"/>
          </p:nvPr>
        </p:nvSpPr>
        <p:spPr>
          <a:xfrm>
            <a:off x="914399" y="3354712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18"/>
          <p:cNvSpPr txBox="1"/>
          <p:nvPr>
            <p:ph idx="2" type="body"/>
          </p:nvPr>
        </p:nvSpPr>
        <p:spPr>
          <a:xfrm>
            <a:off x="19659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18"/>
          <p:cNvSpPr txBox="1"/>
          <p:nvPr>
            <p:ph idx="3" type="body"/>
          </p:nvPr>
        </p:nvSpPr>
        <p:spPr>
          <a:xfrm>
            <a:off x="27538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18"/>
          <p:cNvSpPr txBox="1"/>
          <p:nvPr>
            <p:ph idx="4" type="body"/>
          </p:nvPr>
        </p:nvSpPr>
        <p:spPr>
          <a:xfrm>
            <a:off x="35418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18"/>
          <p:cNvSpPr txBox="1"/>
          <p:nvPr>
            <p:ph idx="5" type="body"/>
          </p:nvPr>
        </p:nvSpPr>
        <p:spPr>
          <a:xfrm>
            <a:off x="43297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18"/>
          <p:cNvSpPr txBox="1"/>
          <p:nvPr>
            <p:ph idx="6" type="body"/>
          </p:nvPr>
        </p:nvSpPr>
        <p:spPr>
          <a:xfrm>
            <a:off x="51176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18"/>
          <p:cNvSpPr txBox="1"/>
          <p:nvPr>
            <p:ph idx="7" type="body"/>
          </p:nvPr>
        </p:nvSpPr>
        <p:spPr>
          <a:xfrm>
            <a:off x="59055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18"/>
          <p:cNvSpPr txBox="1"/>
          <p:nvPr>
            <p:ph idx="8" type="body"/>
          </p:nvPr>
        </p:nvSpPr>
        <p:spPr>
          <a:xfrm>
            <a:off x="66934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18"/>
          <p:cNvSpPr txBox="1"/>
          <p:nvPr>
            <p:ph idx="9" type="body"/>
          </p:nvPr>
        </p:nvSpPr>
        <p:spPr>
          <a:xfrm>
            <a:off x="74814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18"/>
          <p:cNvSpPr txBox="1"/>
          <p:nvPr>
            <p:ph idx="13" type="body"/>
          </p:nvPr>
        </p:nvSpPr>
        <p:spPr>
          <a:xfrm>
            <a:off x="82693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18"/>
          <p:cNvSpPr txBox="1"/>
          <p:nvPr>
            <p:ph idx="14" type="body"/>
          </p:nvPr>
        </p:nvSpPr>
        <p:spPr>
          <a:xfrm>
            <a:off x="90572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18"/>
          <p:cNvSpPr txBox="1"/>
          <p:nvPr>
            <p:ph idx="15" type="body"/>
          </p:nvPr>
        </p:nvSpPr>
        <p:spPr>
          <a:xfrm>
            <a:off x="98451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18"/>
          <p:cNvSpPr txBox="1"/>
          <p:nvPr>
            <p:ph idx="16" type="body"/>
          </p:nvPr>
        </p:nvSpPr>
        <p:spPr>
          <a:xfrm>
            <a:off x="10633085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18"/>
          <p:cNvSpPr txBox="1"/>
          <p:nvPr>
            <p:ph idx="17" type="body"/>
          </p:nvPr>
        </p:nvSpPr>
        <p:spPr>
          <a:xfrm>
            <a:off x="914400" y="4292468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18"/>
          <p:cNvSpPr txBox="1"/>
          <p:nvPr>
            <p:ph idx="18" type="body"/>
          </p:nvPr>
        </p:nvSpPr>
        <p:spPr>
          <a:xfrm>
            <a:off x="196991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18"/>
          <p:cNvSpPr txBox="1"/>
          <p:nvPr>
            <p:ph idx="19" type="body"/>
          </p:nvPr>
        </p:nvSpPr>
        <p:spPr>
          <a:xfrm>
            <a:off x="275760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18"/>
          <p:cNvSpPr txBox="1"/>
          <p:nvPr>
            <p:ph idx="20" type="body"/>
          </p:nvPr>
        </p:nvSpPr>
        <p:spPr>
          <a:xfrm>
            <a:off x="3545289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18"/>
          <p:cNvSpPr txBox="1"/>
          <p:nvPr>
            <p:ph idx="21" type="body"/>
          </p:nvPr>
        </p:nvSpPr>
        <p:spPr>
          <a:xfrm>
            <a:off x="4332976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18"/>
          <p:cNvSpPr txBox="1"/>
          <p:nvPr>
            <p:ph idx="22" type="body"/>
          </p:nvPr>
        </p:nvSpPr>
        <p:spPr>
          <a:xfrm>
            <a:off x="5120663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18"/>
          <p:cNvSpPr txBox="1"/>
          <p:nvPr>
            <p:ph idx="23" type="body"/>
          </p:nvPr>
        </p:nvSpPr>
        <p:spPr>
          <a:xfrm>
            <a:off x="5908350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18"/>
          <p:cNvSpPr txBox="1"/>
          <p:nvPr>
            <p:ph idx="24" type="body"/>
          </p:nvPr>
        </p:nvSpPr>
        <p:spPr>
          <a:xfrm>
            <a:off x="6696037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18"/>
          <p:cNvSpPr txBox="1"/>
          <p:nvPr>
            <p:ph idx="25" type="body"/>
          </p:nvPr>
        </p:nvSpPr>
        <p:spPr>
          <a:xfrm>
            <a:off x="7483724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18"/>
          <p:cNvSpPr txBox="1"/>
          <p:nvPr>
            <p:ph idx="26" type="body"/>
          </p:nvPr>
        </p:nvSpPr>
        <p:spPr>
          <a:xfrm>
            <a:off x="8271411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18"/>
          <p:cNvSpPr txBox="1"/>
          <p:nvPr>
            <p:ph idx="27" type="body"/>
          </p:nvPr>
        </p:nvSpPr>
        <p:spPr>
          <a:xfrm>
            <a:off x="9059098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18"/>
          <p:cNvSpPr txBox="1"/>
          <p:nvPr>
            <p:ph idx="28" type="body"/>
          </p:nvPr>
        </p:nvSpPr>
        <p:spPr>
          <a:xfrm>
            <a:off x="984678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18"/>
          <p:cNvSpPr txBox="1"/>
          <p:nvPr>
            <p:ph idx="29" type="body"/>
          </p:nvPr>
        </p:nvSpPr>
        <p:spPr>
          <a:xfrm>
            <a:off x="1063447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18"/>
          <p:cNvSpPr/>
          <p:nvPr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 Art">
  <p:cSld name="Smart Art"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9"/>
          <p:cNvSpPr/>
          <p:nvPr>
            <p:ph idx="2" type="dgm"/>
          </p:nvPr>
        </p:nvSpPr>
        <p:spPr>
          <a:xfrm>
            <a:off x="838200" y="2139084"/>
            <a:ext cx="10515600" cy="3695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34" name="Google Shape;234;p19"/>
          <p:cNvCxnSpPr/>
          <p:nvPr/>
        </p:nvCxnSpPr>
        <p:spPr>
          <a:xfrm flipH="1" rot="10800000">
            <a:off x="0" y="0"/>
            <a:ext cx="2590800" cy="76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5" name="Google Shape;235;p19"/>
          <p:cNvCxnSpPr/>
          <p:nvPr/>
        </p:nvCxnSpPr>
        <p:spPr>
          <a:xfrm flipH="1">
            <a:off x="0" y="0"/>
            <a:ext cx="704850" cy="102790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6" name="Google Shape;23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4 People">
  <p:cSld name="Team Slide 4 People"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0"/>
          <p:cNvSpPr/>
          <p:nvPr>
            <p:ph idx="2" type="pic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0" name="Google Shape;240;p20"/>
          <p:cNvSpPr txBox="1"/>
          <p:nvPr>
            <p:ph idx="1" type="body"/>
          </p:nvPr>
        </p:nvSpPr>
        <p:spPr>
          <a:xfrm>
            <a:off x="1311558" y="5084524"/>
            <a:ext cx="2196619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1" name="Google Shape;241;p20"/>
          <p:cNvSpPr txBox="1"/>
          <p:nvPr>
            <p:ph idx="3" type="body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2" name="Google Shape;242;p20"/>
          <p:cNvSpPr/>
          <p:nvPr>
            <p:ph idx="4" type="pic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3" name="Google Shape;243;p20"/>
          <p:cNvSpPr txBox="1"/>
          <p:nvPr>
            <p:ph idx="5" type="body"/>
          </p:nvPr>
        </p:nvSpPr>
        <p:spPr>
          <a:xfrm>
            <a:off x="3707607" y="5099206"/>
            <a:ext cx="21450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4" name="Google Shape;244;p20"/>
          <p:cNvSpPr txBox="1"/>
          <p:nvPr>
            <p:ph idx="6" type="body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5" name="Google Shape;245;p20"/>
          <p:cNvSpPr/>
          <p:nvPr>
            <p:ph idx="7" type="pic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6" name="Google Shape;246;p20"/>
          <p:cNvSpPr txBox="1"/>
          <p:nvPr>
            <p:ph idx="8" type="body"/>
          </p:nvPr>
        </p:nvSpPr>
        <p:spPr>
          <a:xfrm>
            <a:off x="6198271" y="5099206"/>
            <a:ext cx="2132985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7" name="Google Shape;247;p20"/>
          <p:cNvSpPr txBox="1"/>
          <p:nvPr>
            <p:ph idx="9" type="body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8" name="Google Shape;248;p20"/>
          <p:cNvSpPr/>
          <p:nvPr>
            <p:ph idx="13" type="pic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9" name="Google Shape;249;p20"/>
          <p:cNvSpPr txBox="1"/>
          <p:nvPr>
            <p:ph idx="14" type="body"/>
          </p:nvPr>
        </p:nvSpPr>
        <p:spPr>
          <a:xfrm>
            <a:off x="8618152" y="5084524"/>
            <a:ext cx="2132984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0" name="Google Shape;250;p20"/>
          <p:cNvSpPr txBox="1"/>
          <p:nvPr>
            <p:ph idx="15" type="body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251" name="Google Shape;251;p20"/>
          <p:cNvCxnSpPr/>
          <p:nvPr/>
        </p:nvCxnSpPr>
        <p:spPr>
          <a:xfrm rot="10800000">
            <a:off x="7334250" y="0"/>
            <a:ext cx="4857750" cy="76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20"/>
          <p:cNvCxnSpPr/>
          <p:nvPr/>
        </p:nvCxnSpPr>
        <p:spPr>
          <a:xfrm>
            <a:off x="11487150" y="0"/>
            <a:ext cx="704850" cy="17240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9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Column">
  <p:cSld name="Content 2 Column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1485900" y="2563123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1485664" y="3070348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6673004" y="2563123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4" type="body"/>
          </p:nvPr>
        </p:nvSpPr>
        <p:spPr>
          <a:xfrm>
            <a:off x="6673143" y="3070348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5" type="body"/>
          </p:nvPr>
        </p:nvSpPr>
        <p:spPr>
          <a:xfrm>
            <a:off x="1485899" y="4319431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6" type="body"/>
          </p:nvPr>
        </p:nvSpPr>
        <p:spPr>
          <a:xfrm>
            <a:off x="1486412" y="4826656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7" type="body"/>
          </p:nvPr>
        </p:nvSpPr>
        <p:spPr>
          <a:xfrm>
            <a:off x="6672630" y="4319431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8" type="body"/>
          </p:nvPr>
        </p:nvSpPr>
        <p:spPr>
          <a:xfrm>
            <a:off x="6673143" y="4826656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" name="Google Shape;35;p3"/>
          <p:cNvCxnSpPr/>
          <p:nvPr/>
        </p:nvCxnSpPr>
        <p:spPr>
          <a:xfrm>
            <a:off x="8688388" y="0"/>
            <a:ext cx="3503612" cy="235295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" name="Google Shape;36;p3"/>
          <p:cNvCxnSpPr/>
          <p:nvPr/>
        </p:nvCxnSpPr>
        <p:spPr>
          <a:xfrm>
            <a:off x="9720943" y="0"/>
            <a:ext cx="2471057" cy="269903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8 People">
  <p:cSld name="Team Slide 8 People">
    <p:bg>
      <p:bgPr>
        <a:solidFill>
          <a:schemeClr val="dk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21"/>
          <p:cNvSpPr/>
          <p:nvPr>
            <p:ph idx="2" type="pic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0" name="Google Shape;260;p21"/>
          <p:cNvSpPr txBox="1"/>
          <p:nvPr>
            <p:ph idx="3" type="body"/>
          </p:nvPr>
        </p:nvSpPr>
        <p:spPr>
          <a:xfrm>
            <a:off x="1390120" y="3782039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1" name="Google Shape;261;p21"/>
          <p:cNvSpPr/>
          <p:nvPr>
            <p:ph idx="4" type="pic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2" name="Google Shape;262;p21"/>
          <p:cNvSpPr txBox="1"/>
          <p:nvPr>
            <p:ph idx="5" type="body"/>
          </p:nvPr>
        </p:nvSpPr>
        <p:spPr>
          <a:xfrm>
            <a:off x="3849262" y="3669060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3" name="Google Shape;263;p21"/>
          <p:cNvSpPr txBox="1"/>
          <p:nvPr>
            <p:ph idx="6" type="body"/>
          </p:nvPr>
        </p:nvSpPr>
        <p:spPr>
          <a:xfrm>
            <a:off x="3739214" y="3796721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4" name="Google Shape;264;p21"/>
          <p:cNvSpPr/>
          <p:nvPr>
            <p:ph idx="7" type="pic"/>
          </p:nvPr>
        </p:nvSpPr>
        <p:spPr>
          <a:xfrm>
            <a:off x="671693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5" name="Google Shape;265;p21"/>
          <p:cNvSpPr txBox="1"/>
          <p:nvPr>
            <p:ph idx="8" type="body"/>
          </p:nvPr>
        </p:nvSpPr>
        <p:spPr>
          <a:xfrm>
            <a:off x="6339926" y="3669060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6" name="Google Shape;266;p21"/>
          <p:cNvSpPr txBox="1"/>
          <p:nvPr>
            <p:ph idx="9" type="body"/>
          </p:nvPr>
        </p:nvSpPr>
        <p:spPr>
          <a:xfrm>
            <a:off x="6217963" y="3796721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7" name="Google Shape;267;p21"/>
          <p:cNvSpPr/>
          <p:nvPr>
            <p:ph idx="13" type="pic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8" name="Google Shape;268;p21"/>
          <p:cNvSpPr txBox="1"/>
          <p:nvPr>
            <p:ph idx="14" type="body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9" name="Google Shape;269;p21"/>
          <p:cNvSpPr txBox="1"/>
          <p:nvPr>
            <p:ph idx="15" type="body"/>
          </p:nvPr>
        </p:nvSpPr>
        <p:spPr>
          <a:xfrm>
            <a:off x="8634432" y="3782039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0" name="Google Shape;270;p21"/>
          <p:cNvSpPr/>
          <p:nvPr>
            <p:ph idx="16" type="pic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1" name="Google Shape;271;p21"/>
          <p:cNvSpPr txBox="1"/>
          <p:nvPr>
            <p:ph idx="17" type="body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2" name="Google Shape;272;p21"/>
          <p:cNvSpPr txBox="1"/>
          <p:nvPr>
            <p:ph idx="18" type="body"/>
          </p:nvPr>
        </p:nvSpPr>
        <p:spPr>
          <a:xfrm>
            <a:off x="1390120" y="5640875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3" name="Google Shape;273;p21"/>
          <p:cNvSpPr/>
          <p:nvPr>
            <p:ph idx="19" type="pic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4" name="Google Shape;274;p21"/>
          <p:cNvSpPr txBox="1"/>
          <p:nvPr>
            <p:ph idx="20" type="body"/>
          </p:nvPr>
        </p:nvSpPr>
        <p:spPr>
          <a:xfrm>
            <a:off x="3849262" y="5527896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5" name="Google Shape;275;p21"/>
          <p:cNvSpPr txBox="1"/>
          <p:nvPr>
            <p:ph idx="21" type="body"/>
          </p:nvPr>
        </p:nvSpPr>
        <p:spPr>
          <a:xfrm>
            <a:off x="3739214" y="5655557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6" name="Google Shape;276;p21"/>
          <p:cNvSpPr/>
          <p:nvPr>
            <p:ph idx="22" type="pic"/>
          </p:nvPr>
        </p:nvSpPr>
        <p:spPr>
          <a:xfrm>
            <a:off x="671693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7" name="Google Shape;277;p21"/>
          <p:cNvSpPr txBox="1"/>
          <p:nvPr>
            <p:ph idx="23" type="body"/>
          </p:nvPr>
        </p:nvSpPr>
        <p:spPr>
          <a:xfrm>
            <a:off x="6339926" y="5527896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8" name="Google Shape;278;p21"/>
          <p:cNvSpPr txBox="1"/>
          <p:nvPr>
            <p:ph idx="24" type="body"/>
          </p:nvPr>
        </p:nvSpPr>
        <p:spPr>
          <a:xfrm>
            <a:off x="6229878" y="5655557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9" name="Google Shape;279;p21"/>
          <p:cNvSpPr/>
          <p:nvPr>
            <p:ph idx="25" type="pic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" name="Google Shape;280;p21"/>
          <p:cNvSpPr txBox="1"/>
          <p:nvPr>
            <p:ph idx="26" type="body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1" name="Google Shape;281;p21"/>
          <p:cNvSpPr txBox="1"/>
          <p:nvPr>
            <p:ph idx="27" type="body"/>
          </p:nvPr>
        </p:nvSpPr>
        <p:spPr>
          <a:xfrm>
            <a:off x="8634432" y="5640875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2" name="Google Shape;28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5" name="Google Shape;28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3953"/>
            <a:ext cx="20574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0" y="5180889"/>
            <a:ext cx="11430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Column">
  <p:cSld name="Content 3 Column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1508760" y="4156405"/>
            <a:ext cx="313944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5922254" y="153063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2" type="body"/>
          </p:nvPr>
        </p:nvSpPr>
        <p:spPr>
          <a:xfrm>
            <a:off x="5921828" y="186006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3" type="body"/>
          </p:nvPr>
        </p:nvSpPr>
        <p:spPr>
          <a:xfrm>
            <a:off x="5922254" y="263043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4" type="body"/>
          </p:nvPr>
        </p:nvSpPr>
        <p:spPr>
          <a:xfrm>
            <a:off x="5921828" y="295985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5" type="body"/>
          </p:nvPr>
        </p:nvSpPr>
        <p:spPr>
          <a:xfrm>
            <a:off x="5922254" y="373022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6" type="body"/>
          </p:nvPr>
        </p:nvSpPr>
        <p:spPr>
          <a:xfrm>
            <a:off x="5921828" y="405965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7" type="body"/>
          </p:nvPr>
        </p:nvSpPr>
        <p:spPr>
          <a:xfrm>
            <a:off x="5920106" y="4830024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8" type="body"/>
          </p:nvPr>
        </p:nvSpPr>
        <p:spPr>
          <a:xfrm>
            <a:off x="5919680" y="5159449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4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type="secHead">
  <p:cSld name="SECTION_HEADER">
    <p:bg>
      <p:bgPr>
        <a:solidFill>
          <a:schemeClr val="accen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/>
          <p:nvPr>
            <p:ph type="title"/>
          </p:nvPr>
        </p:nvSpPr>
        <p:spPr>
          <a:xfrm>
            <a:off x="13620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362075" y="3660774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54" name="Google Shape;54;p5"/>
          <p:cNvCxnSpPr/>
          <p:nvPr/>
        </p:nvCxnSpPr>
        <p:spPr>
          <a:xfrm>
            <a:off x="9096375" y="1497012"/>
            <a:ext cx="30956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" name="Google Shape;55;p5"/>
          <p:cNvCxnSpPr/>
          <p:nvPr/>
        </p:nvCxnSpPr>
        <p:spPr>
          <a:xfrm flipH="1">
            <a:off x="6953250" y="-25401"/>
            <a:ext cx="3790950" cy="690245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" name="Google Shape;56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1" type="ftr"/>
          </p:nvPr>
        </p:nvSpPr>
        <p:spPr>
          <a:xfrm>
            <a:off x="5224463" y="6356350"/>
            <a:ext cx="1743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/>
          <p:nvPr>
            <p:ph type="ctrTitle"/>
          </p:nvPr>
        </p:nvSpPr>
        <p:spPr>
          <a:xfrm>
            <a:off x="6991350" y="2571235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1" name="Google Shape;6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 Content">
  <p:cSld name="3  Content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4" name="Google Shape;6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65141" y="2358007"/>
            <a:ext cx="24384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0625" y="2531837"/>
            <a:ext cx="21907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5608" y="2421056"/>
            <a:ext cx="23241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 txBox="1"/>
          <p:nvPr>
            <p:ph idx="1" type="body"/>
          </p:nvPr>
        </p:nvSpPr>
        <p:spPr>
          <a:xfrm>
            <a:off x="2063855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p7"/>
          <p:cNvSpPr txBox="1"/>
          <p:nvPr>
            <p:ph idx="2" type="body"/>
          </p:nvPr>
        </p:nvSpPr>
        <p:spPr>
          <a:xfrm>
            <a:off x="5475514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7"/>
          <p:cNvSpPr txBox="1"/>
          <p:nvPr>
            <p:ph idx="3" type="body"/>
          </p:nvPr>
        </p:nvSpPr>
        <p:spPr>
          <a:xfrm>
            <a:off x="8887174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0" name="Google Shape;70;p7"/>
          <p:cNvSpPr txBox="1"/>
          <p:nvPr>
            <p:ph idx="4" type="body"/>
          </p:nvPr>
        </p:nvSpPr>
        <p:spPr>
          <a:xfrm>
            <a:off x="1129698" y="4824188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5" type="body"/>
          </p:nvPr>
        </p:nvSpPr>
        <p:spPr>
          <a:xfrm>
            <a:off x="1129698" y="5280763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6" type="body"/>
          </p:nvPr>
        </p:nvSpPr>
        <p:spPr>
          <a:xfrm>
            <a:off x="4526261" y="4824188"/>
            <a:ext cx="3139479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7" type="body"/>
          </p:nvPr>
        </p:nvSpPr>
        <p:spPr>
          <a:xfrm>
            <a:off x="4526261" y="5280763"/>
            <a:ext cx="3139479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8" type="body"/>
          </p:nvPr>
        </p:nvSpPr>
        <p:spPr>
          <a:xfrm>
            <a:off x="7938210" y="4824188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idx="9" type="body"/>
          </p:nvPr>
        </p:nvSpPr>
        <p:spPr>
          <a:xfrm>
            <a:off x="7938210" y="5280763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 txBox="1"/>
          <p:nvPr>
            <p:ph type="ctrTitle"/>
          </p:nvPr>
        </p:nvSpPr>
        <p:spPr>
          <a:xfrm>
            <a:off x="6416040" y="4434840"/>
            <a:ext cx="4941771" cy="1122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" type="subTitle"/>
          </p:nvPr>
        </p:nvSpPr>
        <p:spPr>
          <a:xfrm>
            <a:off x="6416041" y="5586890"/>
            <a:ext cx="4941770" cy="396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82" name="Google Shape;82;p8"/>
          <p:cNvPicPr preferRelativeResize="0"/>
          <p:nvPr/>
        </p:nvPicPr>
        <p:blipFill rotWithShape="1">
          <a:blip r:embed="rId2">
            <a:alphaModFix/>
          </a:blip>
          <a:srcRect b="-1" l="9358" r="0" t="23650"/>
          <a:stretch/>
        </p:blipFill>
        <p:spPr>
          <a:xfrm>
            <a:off x="0" y="0"/>
            <a:ext cx="9488312" cy="505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1" type="body"/>
          </p:nvPr>
        </p:nvSpPr>
        <p:spPr>
          <a:xfrm>
            <a:off x="1243104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" name="Google Shape;86;p9"/>
          <p:cNvSpPr txBox="1"/>
          <p:nvPr>
            <p:ph idx="2" type="body"/>
          </p:nvPr>
        </p:nvSpPr>
        <p:spPr>
          <a:xfrm>
            <a:off x="1243104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9"/>
          <p:cNvSpPr txBox="1"/>
          <p:nvPr>
            <p:ph idx="3" type="body"/>
          </p:nvPr>
        </p:nvSpPr>
        <p:spPr>
          <a:xfrm>
            <a:off x="4647665" y="2776936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9"/>
          <p:cNvSpPr txBox="1"/>
          <p:nvPr>
            <p:ph idx="4" type="body"/>
          </p:nvPr>
        </p:nvSpPr>
        <p:spPr>
          <a:xfrm>
            <a:off x="4647665" y="3834606"/>
            <a:ext cx="2896671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89" name="Google Shape;89;p9"/>
          <p:cNvCxnSpPr/>
          <p:nvPr/>
        </p:nvCxnSpPr>
        <p:spPr>
          <a:xfrm flipH="1">
            <a:off x="0" y="0"/>
            <a:ext cx="1238250" cy="31051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0" name="Google Shape;90;p9"/>
          <p:cNvCxnSpPr/>
          <p:nvPr/>
        </p:nvCxnSpPr>
        <p:spPr>
          <a:xfrm flipH="1">
            <a:off x="0" y="0"/>
            <a:ext cx="2238376" cy="247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9"/>
          <p:cNvSpPr txBox="1"/>
          <p:nvPr>
            <p:ph idx="5" type="body"/>
          </p:nvPr>
        </p:nvSpPr>
        <p:spPr>
          <a:xfrm>
            <a:off x="8066421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p9"/>
          <p:cNvSpPr txBox="1"/>
          <p:nvPr>
            <p:ph idx="6" type="body"/>
          </p:nvPr>
        </p:nvSpPr>
        <p:spPr>
          <a:xfrm>
            <a:off x="8066421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/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0"/>
          <p:cNvSpPr txBox="1"/>
          <p:nvPr>
            <p:ph idx="1" type="subTitle"/>
          </p:nvPr>
        </p:nvSpPr>
        <p:spPr>
          <a:xfrm>
            <a:off x="4267200" y="3238103"/>
            <a:ext cx="4179570" cy="20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99" name="Google Shape;9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0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0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Relationship Id="rId7" Type="http://schemas.openxmlformats.org/officeDocument/2006/relationships/image" Target="../media/image36.png"/><Relationship Id="rId8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"/>
          <p:cNvSpPr txBox="1"/>
          <p:nvPr/>
        </p:nvSpPr>
        <p:spPr>
          <a:xfrm>
            <a:off x="430813" y="1687650"/>
            <a:ext cx="4034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4100">
                <a:solidFill>
                  <a:schemeClr val="lt1"/>
                </a:solidFill>
              </a:rPr>
              <a:t>News</a:t>
            </a:r>
            <a:br>
              <a:rPr lang="en-US" sz="4100">
                <a:solidFill>
                  <a:schemeClr val="lt1"/>
                </a:solidFill>
              </a:rPr>
            </a:br>
            <a:r>
              <a:rPr lang="en-US" sz="4100">
                <a:solidFill>
                  <a:schemeClr val="lt1"/>
                </a:solidFill>
              </a:rPr>
              <a:t>Advance</a:t>
            </a:r>
            <a:endParaRPr sz="4100">
              <a:solidFill>
                <a:schemeClr val="lt1"/>
              </a:solidFill>
            </a:endParaRPr>
          </a:p>
        </p:txBody>
      </p:sp>
      <p:sp>
        <p:nvSpPr>
          <p:cNvPr id="293" name="Google Shape;293;p22"/>
          <p:cNvSpPr txBox="1"/>
          <p:nvPr/>
        </p:nvSpPr>
        <p:spPr>
          <a:xfrm>
            <a:off x="485201" y="4227476"/>
            <a:ext cx="3172399" cy="22749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prepared by</a:t>
            </a: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Nacir Chahine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Jury: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</a:t>
            </a: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p22"/>
          <p:cNvCxnSpPr/>
          <p:nvPr/>
        </p:nvCxnSpPr>
        <p:spPr>
          <a:xfrm>
            <a:off x="485201" y="4115966"/>
            <a:ext cx="392593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Pc\Downloads\WhatsApp Image 2020-10-05 at 9.45.19 PM.jpeg" id="295" name="Google Shape;29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201" y="382227"/>
            <a:ext cx="1027373" cy="105052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2"/>
          <p:cNvSpPr/>
          <p:nvPr/>
        </p:nvSpPr>
        <p:spPr>
          <a:xfrm>
            <a:off x="1621034" y="601752"/>
            <a:ext cx="2467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Université Libanaise</a:t>
            </a:r>
            <a:b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Faculté de sciences économiques et de gestion</a:t>
            </a:r>
            <a:b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Branche 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2"/>
          <p:cNvSpPr/>
          <p:nvPr/>
        </p:nvSpPr>
        <p:spPr>
          <a:xfrm>
            <a:off x="5289001" y="6240350"/>
            <a:ext cx="161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2024/2025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2"/>
          <p:cNvSpPr txBox="1"/>
          <p:nvPr/>
        </p:nvSpPr>
        <p:spPr>
          <a:xfrm>
            <a:off x="430825" y="3026850"/>
            <a:ext cx="3172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AI-Powered News Analysis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2" name="Google Shape;412;p31"/>
          <p:cNvSpPr txBox="1"/>
          <p:nvPr/>
        </p:nvSpPr>
        <p:spPr>
          <a:xfrm>
            <a:off x="4213570" y="318826"/>
            <a:ext cx="36435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3" name="Google Shape;413;p31"/>
          <p:cNvCxnSpPr/>
          <p:nvPr/>
        </p:nvCxnSpPr>
        <p:spPr>
          <a:xfrm>
            <a:off x="4763903" y="925518"/>
            <a:ext cx="253436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4" name="Google Shape;414;p31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415" name="Google Shape;415;p31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pic>
        <p:nvPicPr>
          <p:cNvPr id="416" name="Google Shape;416;p31" title="Use Ca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725" y="1182425"/>
            <a:ext cx="6031549" cy="502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2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2022</a:t>
            </a:r>
            <a:endParaRPr/>
          </a:p>
        </p:txBody>
      </p:sp>
      <p:sp>
        <p:nvSpPr>
          <p:cNvPr id="423" name="Google Shape;423;p32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424" name="Google Shape;424;p32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" name="Google Shape;425;p32"/>
          <p:cNvSpPr txBox="1"/>
          <p:nvPr/>
        </p:nvSpPr>
        <p:spPr>
          <a:xfrm flipH="1">
            <a:off x="5907210" y="3860731"/>
            <a:ext cx="4061199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6" name="Google Shape;426;p32"/>
          <p:cNvCxnSpPr/>
          <p:nvPr/>
        </p:nvCxnSpPr>
        <p:spPr>
          <a:xfrm>
            <a:off x="5926200" y="4557068"/>
            <a:ext cx="3717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27" name="Google Shape;427;p32"/>
          <p:cNvGrpSpPr/>
          <p:nvPr/>
        </p:nvGrpSpPr>
        <p:grpSpPr>
          <a:xfrm>
            <a:off x="5351802" y="1369784"/>
            <a:ext cx="4512633" cy="2059216"/>
            <a:chOff x="834100" y="3642869"/>
            <a:chExt cx="1259483" cy="628426"/>
          </a:xfrm>
        </p:grpSpPr>
        <p:sp>
          <p:nvSpPr>
            <p:cNvPr id="428" name="Google Shape;428;p32"/>
            <p:cNvSpPr/>
            <p:nvPr/>
          </p:nvSpPr>
          <p:spPr>
            <a:xfrm>
              <a:off x="1557115" y="4061516"/>
              <a:ext cx="127079" cy="163426"/>
            </a:xfrm>
            <a:custGeom>
              <a:rect b="b" l="l" r="r" t="t"/>
              <a:pathLst>
                <a:path extrusionOk="0" fill="none" h="37079" w="28816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1847875" y="4224937"/>
              <a:ext cx="161119" cy="4"/>
            </a:xfrm>
            <a:custGeom>
              <a:rect b="b" l="l" r="r" t="t"/>
              <a:pathLst>
                <a:path extrusionOk="0" fill="none" h="1" w="36535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1684189" y="4176763"/>
              <a:ext cx="163690" cy="94532"/>
            </a:xfrm>
            <a:custGeom>
              <a:rect b="b" l="l" r="r" t="t"/>
              <a:pathLst>
                <a:path extrusionOk="0" h="21448" w="37118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1246916" y="3961205"/>
              <a:ext cx="77612" cy="4"/>
            </a:xfrm>
            <a:custGeom>
              <a:rect b="b" l="l" r="r" t="t"/>
              <a:pathLst>
                <a:path extrusionOk="0" fill="none" h="1" w="17599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854078" y="3861292"/>
              <a:ext cx="154429" cy="4"/>
            </a:xfrm>
            <a:custGeom>
              <a:rect b="b" l="l" r="r" t="t"/>
              <a:pathLst>
                <a:path extrusionOk="0" fill="none" h="1" w="35018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1164630" y="3861309"/>
              <a:ext cx="79574" cy="199792"/>
            </a:xfrm>
            <a:custGeom>
              <a:rect b="b" l="l" r="r" t="t"/>
              <a:pathLst>
                <a:path extrusionOk="0" fill="none" h="45330" w="18044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854078" y="4061097"/>
              <a:ext cx="146866" cy="4"/>
            </a:xfrm>
            <a:custGeom>
              <a:rect b="b" l="l" r="r" t="t"/>
              <a:pathLst>
                <a:path extrusionOk="0" fill="none" h="1" w="33303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1000939" y="4005884"/>
              <a:ext cx="163695" cy="94514"/>
            </a:xfrm>
            <a:custGeom>
              <a:rect b="b" l="l" r="r" t="t"/>
              <a:pathLst>
                <a:path extrusionOk="0" h="21444" w="37119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1008502" y="3822418"/>
              <a:ext cx="163690" cy="94528"/>
            </a:xfrm>
            <a:custGeom>
              <a:rect b="b" l="l" r="r" t="t"/>
              <a:pathLst>
                <a:path extrusionOk="0" h="21447" w="37118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1603156" y="3961205"/>
              <a:ext cx="77612" cy="4"/>
            </a:xfrm>
            <a:custGeom>
              <a:rect b="b" l="l" r="r" t="t"/>
              <a:pathLst>
                <a:path extrusionOk="0" fill="none" h="1" w="17599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1926576" y="3861292"/>
              <a:ext cx="144308" cy="4"/>
            </a:xfrm>
            <a:custGeom>
              <a:rect b="b" l="l" r="r" t="t"/>
              <a:pathLst>
                <a:path extrusionOk="0" fill="none" h="1" w="32723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1680763" y="3861309"/>
              <a:ext cx="82127" cy="199792"/>
            </a:xfrm>
            <a:custGeom>
              <a:rect b="b" l="l" r="r" t="t"/>
              <a:pathLst>
                <a:path extrusionOk="0" fill="none" h="45330" w="18623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1926576" y="4061097"/>
              <a:ext cx="144308" cy="4"/>
            </a:xfrm>
            <a:custGeom>
              <a:rect b="b" l="l" r="r" t="t"/>
              <a:pathLst>
                <a:path extrusionOk="0" fill="none" h="1" w="32723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1762436" y="3822418"/>
              <a:ext cx="163677" cy="94528"/>
            </a:xfrm>
            <a:custGeom>
              <a:rect b="b" l="l" r="r" t="t"/>
              <a:pathLst>
                <a:path extrusionOk="0" h="21447" w="37115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1762886" y="4005884"/>
              <a:ext cx="163695" cy="94514"/>
            </a:xfrm>
            <a:custGeom>
              <a:rect b="b" l="l" r="r" t="t"/>
              <a:pathLst>
                <a:path extrusionOk="0" h="21444" w="37119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1325004" y="3820086"/>
              <a:ext cx="278558" cy="278382"/>
            </a:xfrm>
            <a:custGeom>
              <a:rect b="b" l="l" r="r" t="t"/>
              <a:pathLst>
                <a:path extrusionOk="0" fill="none" h="63161" w="63165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1235816" y="3689223"/>
              <a:ext cx="134752" cy="171223"/>
            </a:xfrm>
            <a:custGeom>
              <a:rect b="b" l="l" r="r" t="t"/>
              <a:pathLst>
                <a:path extrusionOk="0" fill="none" h="38848" w="30556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910512" y="3689223"/>
              <a:ext cx="161618" cy="4"/>
            </a:xfrm>
            <a:custGeom>
              <a:rect b="b" l="l" r="r" t="t"/>
              <a:pathLst>
                <a:path extrusionOk="0" fill="none" h="1" w="36648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1072126" y="3642869"/>
              <a:ext cx="163695" cy="94532"/>
            </a:xfrm>
            <a:custGeom>
              <a:rect b="b" l="l" r="r" t="t"/>
              <a:pathLst>
                <a:path extrusionOk="0" h="21448" w="37119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235913" y="4073301"/>
              <a:ext cx="134655" cy="151640"/>
            </a:xfrm>
            <a:custGeom>
              <a:rect b="b" l="l" r="r" t="t"/>
              <a:pathLst>
                <a:path extrusionOk="0" fill="none" h="34405" w="30534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910512" y="4224937"/>
              <a:ext cx="161618" cy="4"/>
            </a:xfrm>
            <a:custGeom>
              <a:rect b="b" l="l" r="r" t="t"/>
              <a:pathLst>
                <a:path extrusionOk="0" fill="none" h="1" w="36648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072126" y="4176763"/>
              <a:ext cx="163695" cy="94532"/>
            </a:xfrm>
            <a:custGeom>
              <a:rect b="b" l="l" r="r" t="t"/>
              <a:pathLst>
                <a:path extrusionOk="0" h="21448" w="37119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1562328" y="3689223"/>
              <a:ext cx="128816" cy="171223"/>
            </a:xfrm>
            <a:custGeom>
              <a:rect b="b" l="l" r="r" t="t"/>
              <a:pathLst>
                <a:path extrusionOk="0" fill="none" h="38848" w="2921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1854826" y="3689223"/>
              <a:ext cx="154169" cy="4"/>
            </a:xfrm>
            <a:custGeom>
              <a:rect b="b" l="l" r="r" t="t"/>
              <a:pathLst>
                <a:path extrusionOk="0" fill="none" h="1" w="34959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1691140" y="3642869"/>
              <a:ext cx="163690" cy="94532"/>
            </a:xfrm>
            <a:custGeom>
              <a:rect b="b" l="l" r="r" t="t"/>
              <a:pathLst>
                <a:path extrusionOk="0" h="21448" w="37118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32"/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454" name="Google Shape;454;p32"/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rect b="b" l="l" r="r" t="t"/>
                <a:pathLst>
                  <a:path extrusionOk="0" fill="none" h="50901" w="22486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4E9E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32"/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rect b="b" l="l" r="r" t="t"/>
                <a:pathLst>
                  <a:path extrusionOk="0" fill="none" h="11642" w="9233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32"/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rect b="b" l="l" r="r" t="t"/>
                <a:pathLst>
                  <a:path extrusionOk="0" fill="none" h="5680" w="6024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32"/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rect b="b" l="l" r="r" t="t"/>
                <a:pathLst>
                  <a:path extrusionOk="0" fill="none" h="4809" w="1979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32"/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rect b="b" l="l" r="r" t="t"/>
                <a:pathLst>
                  <a:path extrusionOk="0" fill="none" h="3433" w="11784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32"/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rect b="b" l="l" r="r" t="t"/>
                <a:pathLst>
                  <a:path extrusionOk="0" fill="none" h="11474" w="6202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32"/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rect b="b" l="l" r="r" t="t"/>
                <a:pathLst>
                  <a:path extrusionOk="0" fill="none" h="7151" w="2751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32"/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rect b="b" l="l" r="r" t="t"/>
                <a:pathLst>
                  <a:path extrusionOk="0" fill="none" h="4802" w="8001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32"/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rect b="b" l="l" r="r" t="t"/>
                <a:pathLst>
                  <a:path extrusionOk="0" fill="none" h="3959" w="7071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32"/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rect b="b" l="l" r="r" t="t"/>
                <a:pathLst>
                  <a:path extrusionOk="0" fill="none" h="3489" w="7078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32"/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rect b="b" l="l" r="r" t="t"/>
                <a:pathLst>
                  <a:path extrusionOk="0" fill="none" h="11642" w="923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32"/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rect b="b" l="l" r="r" t="t"/>
                <a:pathLst>
                  <a:path extrusionOk="0" fill="none" h="5680" w="6023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32"/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rect b="b" l="l" r="r" t="t"/>
                <a:pathLst>
                  <a:path extrusionOk="0" fill="none" h="4809" w="1975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32"/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rect b="b" l="l" r="r" t="t"/>
                <a:pathLst>
                  <a:path extrusionOk="0" fill="none" h="11474" w="6203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32"/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rect b="b" l="l" r="r" t="t"/>
                <a:pathLst>
                  <a:path extrusionOk="0" fill="none" h="7151" w="2748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32"/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rect b="b" l="l" r="r" t="t"/>
                <a:pathLst>
                  <a:path extrusionOk="0" fill="none" h="4802" w="8004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32"/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rect b="b" l="l" r="r" t="t"/>
                <a:pathLst>
                  <a:path extrusionOk="0" fill="none" h="3959" w="7071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32"/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rect b="b" l="l" r="r" t="t"/>
                <a:pathLst>
                  <a:path extrusionOk="0" fill="none" h="3489" w="7081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32"/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rect b="b" l="l" r="r" t="t"/>
                <a:pathLst>
                  <a:path extrusionOk="0" fill="none" h="3433" w="1178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32"/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rect b="b" l="l" r="r" t="t"/>
                <a:pathLst>
                  <a:path extrusionOk="0" fill="none" h="50901" w="22483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4" name="Google Shape;474;p32"/>
            <p:cNvSpPr/>
            <p:nvPr/>
          </p:nvSpPr>
          <p:spPr>
            <a:xfrm>
              <a:off x="2008060" y="4212384"/>
              <a:ext cx="24537" cy="23585"/>
            </a:xfrm>
            <a:custGeom>
              <a:rect b="b" l="l" r="r" t="t"/>
              <a:pathLst>
                <a:path extrusionOk="0" h="5351" w="5564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1545645" y="4049730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1231521" y="3947489"/>
              <a:ext cx="24524" cy="23576"/>
            </a:xfrm>
            <a:custGeom>
              <a:rect b="b" l="l" r="r" t="t"/>
              <a:pathLst>
                <a:path extrusionOk="0" h="5349" w="5561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834100" y="404674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834100" y="384965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1668053" y="3947489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889649" y="3678195"/>
              <a:ext cx="23589" cy="23576"/>
            </a:xfrm>
            <a:custGeom>
              <a:rect b="b" l="l" r="r" t="t"/>
              <a:pathLst>
                <a:path extrusionOk="0" h="5349" w="5349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1357708" y="3848642"/>
              <a:ext cx="24542" cy="23585"/>
            </a:xfrm>
            <a:custGeom>
              <a:rect b="b" l="l" r="r" t="t"/>
              <a:pathLst>
                <a:path extrusionOk="0" h="5351" w="5565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357708" y="4049730"/>
              <a:ext cx="24542" cy="23585"/>
            </a:xfrm>
            <a:custGeom>
              <a:rect b="b" l="l" r="r" t="t"/>
              <a:pathLst>
                <a:path extrusionOk="0" h="5351" w="5565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889649" y="4212384"/>
              <a:ext cx="24520" cy="23585"/>
            </a:xfrm>
            <a:custGeom>
              <a:rect b="b" l="l" r="r" t="t"/>
              <a:pathLst>
                <a:path extrusionOk="0" h="5351" w="556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2008060" y="3678195"/>
              <a:ext cx="24537" cy="23576"/>
            </a:xfrm>
            <a:custGeom>
              <a:rect b="b" l="l" r="r" t="t"/>
              <a:pathLst>
                <a:path extrusionOk="0" h="5349" w="5564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548251" y="384864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2069063" y="3847033"/>
              <a:ext cx="24520" cy="23585"/>
            </a:xfrm>
            <a:custGeom>
              <a:rect b="b" l="l" r="r" t="t"/>
              <a:pathLst>
                <a:path extrusionOk="0" h="5351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2069063" y="4046870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34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3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2022</a:t>
            </a:r>
            <a:endParaRPr/>
          </a:p>
        </p:txBody>
      </p:sp>
      <p:sp>
        <p:nvSpPr>
          <p:cNvPr id="494" name="Google Shape;494;p33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495" name="Google Shape;495;p33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6" name="Google Shape;496;p33"/>
          <p:cNvSpPr txBox="1"/>
          <p:nvPr>
            <p:ph type="title"/>
          </p:nvPr>
        </p:nvSpPr>
        <p:spPr>
          <a:xfrm>
            <a:off x="5528734" y="341385"/>
            <a:ext cx="5943599" cy="1204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MODEL-VIEW-TEMPLATE (MVT)</a:t>
            </a:r>
            <a:endParaRPr/>
          </a:p>
        </p:txBody>
      </p:sp>
      <p:cxnSp>
        <p:nvCxnSpPr>
          <p:cNvPr id="497" name="Google Shape;497;p33"/>
          <p:cNvCxnSpPr/>
          <p:nvPr/>
        </p:nvCxnSpPr>
        <p:spPr>
          <a:xfrm flipH="1" rot="10800000">
            <a:off x="5635967" y="880533"/>
            <a:ext cx="5260633" cy="6191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8" name="Google Shape;498;p33"/>
          <p:cNvSpPr/>
          <p:nvPr/>
        </p:nvSpPr>
        <p:spPr>
          <a:xfrm>
            <a:off x="834496" y="1674285"/>
            <a:ext cx="1456266" cy="143086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9" name="Google Shape;499;p33"/>
          <p:cNvGrpSpPr/>
          <p:nvPr/>
        </p:nvGrpSpPr>
        <p:grpSpPr>
          <a:xfrm>
            <a:off x="1140962" y="1996400"/>
            <a:ext cx="843333" cy="786636"/>
            <a:chOff x="2127482" y="1468955"/>
            <a:chExt cx="368508" cy="378342"/>
          </a:xfrm>
        </p:grpSpPr>
        <p:sp>
          <p:nvSpPr>
            <p:cNvPr id="500" name="Google Shape;500;p33"/>
            <p:cNvSpPr/>
            <p:nvPr/>
          </p:nvSpPr>
          <p:spPr>
            <a:xfrm>
              <a:off x="2127482" y="1468955"/>
              <a:ext cx="368508" cy="378342"/>
            </a:xfrm>
            <a:custGeom>
              <a:rect b="b" l="l" r="r" t="t"/>
              <a:pathLst>
                <a:path extrusionOk="0" h="12581" w="12254">
                  <a:moveTo>
                    <a:pt x="7976" y="743"/>
                  </a:moveTo>
                  <a:lnTo>
                    <a:pt x="7976" y="2957"/>
                  </a:lnTo>
                  <a:lnTo>
                    <a:pt x="4278" y="2957"/>
                  </a:lnTo>
                  <a:lnTo>
                    <a:pt x="4278" y="743"/>
                  </a:lnTo>
                  <a:close/>
                  <a:moveTo>
                    <a:pt x="10568" y="2227"/>
                  </a:moveTo>
                  <a:lnTo>
                    <a:pt x="10568" y="3749"/>
                  </a:lnTo>
                  <a:lnTo>
                    <a:pt x="10040" y="3397"/>
                  </a:lnTo>
                  <a:lnTo>
                    <a:pt x="9624" y="4014"/>
                  </a:lnTo>
                  <a:lnTo>
                    <a:pt x="10568" y="4643"/>
                  </a:lnTo>
                  <a:lnTo>
                    <a:pt x="10568" y="5926"/>
                  </a:lnTo>
                  <a:lnTo>
                    <a:pt x="8718" y="5926"/>
                  </a:lnTo>
                  <a:lnTo>
                    <a:pt x="8718" y="4442"/>
                  </a:lnTo>
                  <a:lnTo>
                    <a:pt x="6504" y="4442"/>
                  </a:lnTo>
                  <a:lnTo>
                    <a:pt x="6504" y="3699"/>
                  </a:lnTo>
                  <a:lnTo>
                    <a:pt x="8718" y="3699"/>
                  </a:lnTo>
                  <a:lnTo>
                    <a:pt x="8718" y="2227"/>
                  </a:lnTo>
                  <a:close/>
                  <a:moveTo>
                    <a:pt x="7976" y="5183"/>
                  </a:moveTo>
                  <a:lnTo>
                    <a:pt x="7976" y="7398"/>
                  </a:lnTo>
                  <a:lnTo>
                    <a:pt x="4278" y="7398"/>
                  </a:lnTo>
                  <a:lnTo>
                    <a:pt x="4278" y="5183"/>
                  </a:lnTo>
                  <a:close/>
                  <a:moveTo>
                    <a:pt x="3535" y="2227"/>
                  </a:moveTo>
                  <a:lnTo>
                    <a:pt x="3535" y="3699"/>
                  </a:lnTo>
                  <a:lnTo>
                    <a:pt x="5762" y="3699"/>
                  </a:lnTo>
                  <a:lnTo>
                    <a:pt x="5762" y="4442"/>
                  </a:lnTo>
                  <a:lnTo>
                    <a:pt x="3535" y="4442"/>
                  </a:lnTo>
                  <a:lnTo>
                    <a:pt x="3535" y="8140"/>
                  </a:lnTo>
                  <a:lnTo>
                    <a:pt x="5762" y="8140"/>
                  </a:lnTo>
                  <a:lnTo>
                    <a:pt x="5762" y="8882"/>
                  </a:lnTo>
                  <a:lnTo>
                    <a:pt x="3535" y="8882"/>
                  </a:lnTo>
                  <a:lnTo>
                    <a:pt x="3535" y="10355"/>
                  </a:lnTo>
                  <a:lnTo>
                    <a:pt x="1686" y="10355"/>
                  </a:lnTo>
                  <a:lnTo>
                    <a:pt x="1686" y="6857"/>
                  </a:lnTo>
                  <a:lnTo>
                    <a:pt x="2629" y="6228"/>
                  </a:lnTo>
                  <a:lnTo>
                    <a:pt x="2226" y="5611"/>
                  </a:lnTo>
                  <a:lnTo>
                    <a:pt x="1686" y="5963"/>
                  </a:lnTo>
                  <a:lnTo>
                    <a:pt x="1686" y="2227"/>
                  </a:lnTo>
                  <a:close/>
                  <a:moveTo>
                    <a:pt x="7976" y="9625"/>
                  </a:moveTo>
                  <a:lnTo>
                    <a:pt x="7976" y="11839"/>
                  </a:lnTo>
                  <a:lnTo>
                    <a:pt x="4278" y="11839"/>
                  </a:lnTo>
                  <a:lnTo>
                    <a:pt x="4278" y="9625"/>
                  </a:lnTo>
                  <a:close/>
                  <a:moveTo>
                    <a:pt x="3535" y="0"/>
                  </a:moveTo>
                  <a:lnTo>
                    <a:pt x="3535" y="1485"/>
                  </a:lnTo>
                  <a:lnTo>
                    <a:pt x="956" y="1485"/>
                  </a:lnTo>
                  <a:lnTo>
                    <a:pt x="956" y="5963"/>
                  </a:lnTo>
                  <a:lnTo>
                    <a:pt x="415" y="5611"/>
                  </a:lnTo>
                  <a:lnTo>
                    <a:pt x="0" y="6228"/>
                  </a:lnTo>
                  <a:lnTo>
                    <a:pt x="956" y="6857"/>
                  </a:lnTo>
                  <a:lnTo>
                    <a:pt x="956" y="11096"/>
                  </a:lnTo>
                  <a:lnTo>
                    <a:pt x="3535" y="11096"/>
                  </a:lnTo>
                  <a:lnTo>
                    <a:pt x="3535" y="12581"/>
                  </a:lnTo>
                  <a:lnTo>
                    <a:pt x="8718" y="12581"/>
                  </a:lnTo>
                  <a:lnTo>
                    <a:pt x="8718" y="8882"/>
                  </a:lnTo>
                  <a:lnTo>
                    <a:pt x="6504" y="8882"/>
                  </a:lnTo>
                  <a:lnTo>
                    <a:pt x="6504" y="8140"/>
                  </a:lnTo>
                  <a:lnTo>
                    <a:pt x="8718" y="8140"/>
                  </a:lnTo>
                  <a:lnTo>
                    <a:pt x="8718" y="6656"/>
                  </a:lnTo>
                  <a:lnTo>
                    <a:pt x="11310" y="6656"/>
                  </a:lnTo>
                  <a:lnTo>
                    <a:pt x="11310" y="4643"/>
                  </a:lnTo>
                  <a:lnTo>
                    <a:pt x="12254" y="4014"/>
                  </a:lnTo>
                  <a:lnTo>
                    <a:pt x="11838" y="3397"/>
                  </a:lnTo>
                  <a:lnTo>
                    <a:pt x="11310" y="3749"/>
                  </a:lnTo>
                  <a:lnTo>
                    <a:pt x="11310" y="1485"/>
                  </a:lnTo>
                  <a:lnTo>
                    <a:pt x="8718" y="1485"/>
                  </a:lnTo>
                  <a:lnTo>
                    <a:pt x="8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2278417" y="1513583"/>
              <a:ext cx="66611" cy="22374"/>
            </a:xfrm>
            <a:custGeom>
              <a:rect b="b" l="l" r="r" t="t"/>
              <a:pathLst>
                <a:path extrusionOk="0" h="744" w="2215">
                  <a:moveTo>
                    <a:pt x="0" y="1"/>
                  </a:moveTo>
                  <a:lnTo>
                    <a:pt x="0" y="743"/>
                  </a:lnTo>
                  <a:lnTo>
                    <a:pt x="2215" y="743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2278417" y="1647166"/>
              <a:ext cx="66611" cy="21953"/>
            </a:xfrm>
            <a:custGeom>
              <a:rect b="b" l="l" r="r" t="t"/>
              <a:pathLst>
                <a:path extrusionOk="0" h="730" w="2215">
                  <a:moveTo>
                    <a:pt x="0" y="0"/>
                  </a:moveTo>
                  <a:lnTo>
                    <a:pt x="0" y="730"/>
                  </a:lnTo>
                  <a:lnTo>
                    <a:pt x="2215" y="730"/>
                  </a:lnTo>
                  <a:lnTo>
                    <a:pt x="2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2278417" y="1780327"/>
              <a:ext cx="66611" cy="22344"/>
            </a:xfrm>
            <a:custGeom>
              <a:rect b="b" l="l" r="r" t="t"/>
              <a:pathLst>
                <a:path extrusionOk="0" h="743" w="2215">
                  <a:moveTo>
                    <a:pt x="0" y="1"/>
                  </a:moveTo>
                  <a:lnTo>
                    <a:pt x="0" y="742"/>
                  </a:lnTo>
                  <a:lnTo>
                    <a:pt x="2215" y="742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4" name="Google Shape;504;p33"/>
          <p:cNvSpPr txBox="1"/>
          <p:nvPr/>
        </p:nvSpPr>
        <p:spPr>
          <a:xfrm>
            <a:off x="152546" y="3427267"/>
            <a:ext cx="2820104" cy="16219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an object in the Django application that specifies the </a:t>
            </a:r>
            <a:r>
              <a:rPr lang="en-US" sz="2000">
                <a:solidFill>
                  <a:schemeClr val="dk1"/>
                </a:solidFill>
              </a:rPr>
              <a:t>data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structure.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3"/>
          <p:cNvSpPr txBox="1"/>
          <p:nvPr/>
        </p:nvSpPr>
        <p:spPr>
          <a:xfrm>
            <a:off x="328098" y="942451"/>
            <a:ext cx="24690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500" y="1204250"/>
            <a:ext cx="6303051" cy="48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9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4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2" name="Google Shape;512;p34"/>
          <p:cNvSpPr txBox="1"/>
          <p:nvPr>
            <p:ph type="title"/>
          </p:nvPr>
        </p:nvSpPr>
        <p:spPr>
          <a:xfrm>
            <a:off x="5528734" y="341385"/>
            <a:ext cx="5943599" cy="1204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MODEL-VIEW-TEMPLATE (MVT)</a:t>
            </a:r>
            <a:endParaRPr/>
          </a:p>
        </p:txBody>
      </p:sp>
      <p:cxnSp>
        <p:nvCxnSpPr>
          <p:cNvPr id="513" name="Google Shape;513;p34"/>
          <p:cNvCxnSpPr/>
          <p:nvPr/>
        </p:nvCxnSpPr>
        <p:spPr>
          <a:xfrm flipH="1" rot="10800000">
            <a:off x="5635967" y="880533"/>
            <a:ext cx="5260633" cy="6191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4" name="Google Shape;514;p34"/>
          <p:cNvSpPr/>
          <p:nvPr/>
        </p:nvSpPr>
        <p:spPr>
          <a:xfrm>
            <a:off x="834496" y="1674285"/>
            <a:ext cx="1456266" cy="143086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4"/>
          <p:cNvSpPr txBox="1"/>
          <p:nvPr/>
        </p:nvSpPr>
        <p:spPr>
          <a:xfrm>
            <a:off x="136035" y="3251582"/>
            <a:ext cx="2734587" cy="19321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an HTTP handler function that receives HTTP requests, handles them, and then returns the HTTP response.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4"/>
          <p:cNvSpPr txBox="1"/>
          <p:nvPr/>
        </p:nvSpPr>
        <p:spPr>
          <a:xfrm>
            <a:off x="328098" y="942451"/>
            <a:ext cx="24690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4"/>
          <p:cNvSpPr/>
          <p:nvPr/>
        </p:nvSpPr>
        <p:spPr>
          <a:xfrm>
            <a:off x="1104694" y="2002008"/>
            <a:ext cx="915805" cy="775420"/>
          </a:xfrm>
          <a:custGeom>
            <a:rect b="b" l="l" r="r" t="t"/>
            <a:pathLst>
              <a:path extrusionOk="0" h="12583" w="12602">
                <a:moveTo>
                  <a:pt x="4087" y="744"/>
                </a:moveTo>
                <a:cubicBezTo>
                  <a:pt x="4288" y="744"/>
                  <a:pt x="4451" y="907"/>
                  <a:pt x="4451" y="1108"/>
                </a:cubicBezTo>
                <a:cubicBezTo>
                  <a:pt x="4445" y="1354"/>
                  <a:pt x="4266" y="1476"/>
                  <a:pt x="4085" y="1476"/>
                </a:cubicBezTo>
                <a:cubicBezTo>
                  <a:pt x="3905" y="1476"/>
                  <a:pt x="3722" y="1354"/>
                  <a:pt x="3710" y="1108"/>
                </a:cubicBezTo>
                <a:cubicBezTo>
                  <a:pt x="3710" y="907"/>
                  <a:pt x="3873" y="744"/>
                  <a:pt x="4087" y="744"/>
                </a:cubicBezTo>
                <a:close/>
                <a:moveTo>
                  <a:pt x="8516" y="744"/>
                </a:moveTo>
                <a:cubicBezTo>
                  <a:pt x="8729" y="744"/>
                  <a:pt x="8893" y="907"/>
                  <a:pt x="8893" y="1108"/>
                </a:cubicBezTo>
                <a:cubicBezTo>
                  <a:pt x="8880" y="1354"/>
                  <a:pt x="8698" y="1476"/>
                  <a:pt x="8517" y="1476"/>
                </a:cubicBezTo>
                <a:cubicBezTo>
                  <a:pt x="8336" y="1476"/>
                  <a:pt x="8157" y="1354"/>
                  <a:pt x="8150" y="1108"/>
                </a:cubicBezTo>
                <a:cubicBezTo>
                  <a:pt x="8150" y="907"/>
                  <a:pt x="8314" y="744"/>
                  <a:pt x="8516" y="744"/>
                </a:cubicBezTo>
                <a:close/>
                <a:moveTo>
                  <a:pt x="7471" y="1486"/>
                </a:moveTo>
                <a:cubicBezTo>
                  <a:pt x="7534" y="1650"/>
                  <a:pt x="7635" y="1813"/>
                  <a:pt x="7773" y="1926"/>
                </a:cubicBezTo>
                <a:lnTo>
                  <a:pt x="6968" y="3788"/>
                </a:lnTo>
                <a:cubicBezTo>
                  <a:pt x="6754" y="3731"/>
                  <a:pt x="6531" y="3703"/>
                  <a:pt x="6306" y="3703"/>
                </a:cubicBezTo>
                <a:cubicBezTo>
                  <a:pt x="6081" y="3703"/>
                  <a:pt x="5854" y="3731"/>
                  <a:pt x="5634" y="3788"/>
                </a:cubicBezTo>
                <a:lnTo>
                  <a:pt x="4829" y="1926"/>
                </a:lnTo>
                <a:cubicBezTo>
                  <a:pt x="4968" y="1813"/>
                  <a:pt x="5068" y="1650"/>
                  <a:pt x="5131" y="1486"/>
                </a:cubicBezTo>
                <a:close/>
                <a:moveTo>
                  <a:pt x="1118" y="3700"/>
                </a:moveTo>
                <a:cubicBezTo>
                  <a:pt x="1331" y="3700"/>
                  <a:pt x="1495" y="3864"/>
                  <a:pt x="1495" y="4077"/>
                </a:cubicBezTo>
                <a:cubicBezTo>
                  <a:pt x="1483" y="4323"/>
                  <a:pt x="1300" y="4446"/>
                  <a:pt x="1119" y="4446"/>
                </a:cubicBezTo>
                <a:cubicBezTo>
                  <a:pt x="939" y="4446"/>
                  <a:pt x="759" y="4323"/>
                  <a:pt x="753" y="4077"/>
                </a:cubicBezTo>
                <a:cubicBezTo>
                  <a:pt x="753" y="3864"/>
                  <a:pt x="917" y="3700"/>
                  <a:pt x="1118" y="3700"/>
                </a:cubicBezTo>
                <a:close/>
                <a:moveTo>
                  <a:pt x="11485" y="3700"/>
                </a:moveTo>
                <a:cubicBezTo>
                  <a:pt x="11686" y="3700"/>
                  <a:pt x="11849" y="3864"/>
                  <a:pt x="11849" y="4077"/>
                </a:cubicBezTo>
                <a:cubicBezTo>
                  <a:pt x="11843" y="4323"/>
                  <a:pt x="11664" y="4446"/>
                  <a:pt x="11483" y="4446"/>
                </a:cubicBezTo>
                <a:cubicBezTo>
                  <a:pt x="11302" y="4446"/>
                  <a:pt x="11120" y="4323"/>
                  <a:pt x="11107" y="4077"/>
                </a:cubicBezTo>
                <a:cubicBezTo>
                  <a:pt x="11107" y="3864"/>
                  <a:pt x="11270" y="3700"/>
                  <a:pt x="11485" y="3700"/>
                </a:cubicBezTo>
                <a:close/>
                <a:moveTo>
                  <a:pt x="3609" y="2115"/>
                </a:moveTo>
                <a:cubicBezTo>
                  <a:pt x="3751" y="2180"/>
                  <a:pt x="3913" y="2218"/>
                  <a:pt x="4076" y="2218"/>
                </a:cubicBezTo>
                <a:cubicBezTo>
                  <a:pt x="4101" y="2218"/>
                  <a:pt x="4125" y="2217"/>
                  <a:pt x="4149" y="2215"/>
                </a:cubicBezTo>
                <a:lnTo>
                  <a:pt x="4955" y="4077"/>
                </a:lnTo>
                <a:cubicBezTo>
                  <a:pt x="4602" y="4292"/>
                  <a:pt x="4300" y="4594"/>
                  <a:pt x="4087" y="4946"/>
                </a:cubicBezTo>
                <a:lnTo>
                  <a:pt x="2225" y="4141"/>
                </a:lnTo>
                <a:cubicBezTo>
                  <a:pt x="2237" y="3951"/>
                  <a:pt x="2200" y="3763"/>
                  <a:pt x="2124" y="3599"/>
                </a:cubicBezTo>
                <a:lnTo>
                  <a:pt x="3609" y="2115"/>
                </a:lnTo>
                <a:close/>
                <a:moveTo>
                  <a:pt x="8994" y="2115"/>
                </a:moveTo>
                <a:lnTo>
                  <a:pt x="10478" y="3599"/>
                </a:lnTo>
                <a:cubicBezTo>
                  <a:pt x="10403" y="3763"/>
                  <a:pt x="10364" y="3951"/>
                  <a:pt x="10378" y="4141"/>
                </a:cubicBezTo>
                <a:lnTo>
                  <a:pt x="8516" y="4946"/>
                </a:lnTo>
                <a:cubicBezTo>
                  <a:pt x="8301" y="4594"/>
                  <a:pt x="7999" y="4292"/>
                  <a:pt x="7647" y="4077"/>
                </a:cubicBezTo>
                <a:lnTo>
                  <a:pt x="8452" y="2215"/>
                </a:lnTo>
                <a:cubicBezTo>
                  <a:pt x="8477" y="2217"/>
                  <a:pt x="8501" y="2218"/>
                  <a:pt x="8526" y="2218"/>
                </a:cubicBezTo>
                <a:cubicBezTo>
                  <a:pt x="8690" y="2218"/>
                  <a:pt x="8851" y="2180"/>
                  <a:pt x="8994" y="2115"/>
                </a:cubicBezTo>
                <a:close/>
                <a:moveTo>
                  <a:pt x="6301" y="5927"/>
                </a:moveTo>
                <a:cubicBezTo>
                  <a:pt x="6791" y="5939"/>
                  <a:pt x="6791" y="6644"/>
                  <a:pt x="6301" y="6657"/>
                </a:cubicBezTo>
                <a:cubicBezTo>
                  <a:pt x="6100" y="6657"/>
                  <a:pt x="5936" y="6493"/>
                  <a:pt x="5936" y="6291"/>
                </a:cubicBezTo>
                <a:cubicBezTo>
                  <a:pt x="5936" y="6090"/>
                  <a:pt x="6100" y="5927"/>
                  <a:pt x="6301" y="5927"/>
                </a:cubicBezTo>
                <a:close/>
                <a:moveTo>
                  <a:pt x="6301" y="4443"/>
                </a:moveTo>
                <a:cubicBezTo>
                  <a:pt x="7912" y="4443"/>
                  <a:pt x="8742" y="6392"/>
                  <a:pt x="7660" y="7550"/>
                </a:cubicBezTo>
                <a:cubicBezTo>
                  <a:pt x="7559" y="7311"/>
                  <a:pt x="7395" y="7110"/>
                  <a:pt x="7194" y="6959"/>
                </a:cubicBezTo>
                <a:cubicBezTo>
                  <a:pt x="7732" y="6245"/>
                  <a:pt x="7213" y="5184"/>
                  <a:pt x="6316" y="5184"/>
                </a:cubicBezTo>
                <a:cubicBezTo>
                  <a:pt x="6311" y="5184"/>
                  <a:pt x="6306" y="5184"/>
                  <a:pt x="6301" y="5184"/>
                </a:cubicBezTo>
                <a:cubicBezTo>
                  <a:pt x="6296" y="5184"/>
                  <a:pt x="6291" y="5184"/>
                  <a:pt x="6286" y="5184"/>
                </a:cubicBezTo>
                <a:cubicBezTo>
                  <a:pt x="5390" y="5184"/>
                  <a:pt x="4870" y="6245"/>
                  <a:pt x="5421" y="6959"/>
                </a:cubicBezTo>
                <a:cubicBezTo>
                  <a:pt x="5206" y="7110"/>
                  <a:pt x="5055" y="7311"/>
                  <a:pt x="4943" y="7550"/>
                </a:cubicBezTo>
                <a:cubicBezTo>
                  <a:pt x="3861" y="6392"/>
                  <a:pt x="4691" y="4443"/>
                  <a:pt x="6301" y="4443"/>
                </a:cubicBezTo>
                <a:close/>
                <a:moveTo>
                  <a:pt x="1935" y="4820"/>
                </a:moveTo>
                <a:lnTo>
                  <a:pt x="3797" y="5625"/>
                </a:lnTo>
                <a:cubicBezTo>
                  <a:pt x="3684" y="6053"/>
                  <a:pt x="3684" y="6518"/>
                  <a:pt x="3797" y="6959"/>
                </a:cubicBezTo>
                <a:lnTo>
                  <a:pt x="1935" y="7764"/>
                </a:lnTo>
                <a:cubicBezTo>
                  <a:pt x="1822" y="7625"/>
                  <a:pt x="1658" y="7524"/>
                  <a:pt x="1495" y="7462"/>
                </a:cubicBezTo>
                <a:lnTo>
                  <a:pt x="1495" y="5122"/>
                </a:lnTo>
                <a:cubicBezTo>
                  <a:pt x="1658" y="5059"/>
                  <a:pt x="1822" y="4958"/>
                  <a:pt x="1935" y="4820"/>
                </a:cubicBezTo>
                <a:close/>
                <a:moveTo>
                  <a:pt x="10666" y="4820"/>
                </a:moveTo>
                <a:cubicBezTo>
                  <a:pt x="10780" y="4958"/>
                  <a:pt x="10943" y="5059"/>
                  <a:pt x="11107" y="5122"/>
                </a:cubicBezTo>
                <a:lnTo>
                  <a:pt x="11107" y="7462"/>
                </a:lnTo>
                <a:cubicBezTo>
                  <a:pt x="10943" y="7524"/>
                  <a:pt x="10780" y="7625"/>
                  <a:pt x="10666" y="7764"/>
                </a:cubicBezTo>
                <a:lnTo>
                  <a:pt x="8804" y="6959"/>
                </a:lnTo>
                <a:cubicBezTo>
                  <a:pt x="8918" y="6531"/>
                  <a:pt x="8918" y="6065"/>
                  <a:pt x="8804" y="5625"/>
                </a:cubicBezTo>
                <a:lnTo>
                  <a:pt x="10666" y="4820"/>
                </a:lnTo>
                <a:close/>
                <a:moveTo>
                  <a:pt x="6301" y="7405"/>
                </a:moveTo>
                <a:cubicBezTo>
                  <a:pt x="6622" y="7405"/>
                  <a:pt x="6943" y="7600"/>
                  <a:pt x="7031" y="7990"/>
                </a:cubicBezTo>
                <a:cubicBezTo>
                  <a:pt x="6801" y="8086"/>
                  <a:pt x="6551" y="8137"/>
                  <a:pt x="6298" y="8137"/>
                </a:cubicBezTo>
                <a:cubicBezTo>
                  <a:pt x="6054" y="8137"/>
                  <a:pt x="5807" y="8089"/>
                  <a:pt x="5572" y="7990"/>
                </a:cubicBezTo>
                <a:cubicBezTo>
                  <a:pt x="5660" y="7600"/>
                  <a:pt x="5980" y="7405"/>
                  <a:pt x="6301" y="7405"/>
                </a:cubicBezTo>
                <a:close/>
                <a:moveTo>
                  <a:pt x="1119" y="8138"/>
                </a:moveTo>
                <a:cubicBezTo>
                  <a:pt x="1300" y="8138"/>
                  <a:pt x="1483" y="8261"/>
                  <a:pt x="1495" y="8506"/>
                </a:cubicBezTo>
                <a:cubicBezTo>
                  <a:pt x="1495" y="8720"/>
                  <a:pt x="1331" y="8883"/>
                  <a:pt x="1118" y="8883"/>
                </a:cubicBezTo>
                <a:cubicBezTo>
                  <a:pt x="917" y="8883"/>
                  <a:pt x="753" y="8720"/>
                  <a:pt x="753" y="8506"/>
                </a:cubicBezTo>
                <a:cubicBezTo>
                  <a:pt x="759" y="8261"/>
                  <a:pt x="939" y="8138"/>
                  <a:pt x="1119" y="8138"/>
                </a:cubicBezTo>
                <a:close/>
                <a:moveTo>
                  <a:pt x="11483" y="8138"/>
                </a:moveTo>
                <a:cubicBezTo>
                  <a:pt x="11664" y="8138"/>
                  <a:pt x="11843" y="8261"/>
                  <a:pt x="11849" y="8506"/>
                </a:cubicBezTo>
                <a:cubicBezTo>
                  <a:pt x="11849" y="8720"/>
                  <a:pt x="11686" y="8883"/>
                  <a:pt x="11485" y="8883"/>
                </a:cubicBezTo>
                <a:cubicBezTo>
                  <a:pt x="11270" y="8883"/>
                  <a:pt x="11107" y="8720"/>
                  <a:pt x="11107" y="8506"/>
                </a:cubicBezTo>
                <a:cubicBezTo>
                  <a:pt x="11120" y="8261"/>
                  <a:pt x="11302" y="8138"/>
                  <a:pt x="11483" y="8138"/>
                </a:cubicBezTo>
                <a:close/>
                <a:moveTo>
                  <a:pt x="4087" y="7638"/>
                </a:moveTo>
                <a:cubicBezTo>
                  <a:pt x="4451" y="8217"/>
                  <a:pt x="4943" y="8494"/>
                  <a:pt x="4955" y="8506"/>
                </a:cubicBezTo>
                <a:lnTo>
                  <a:pt x="4149" y="10368"/>
                </a:lnTo>
                <a:cubicBezTo>
                  <a:pt x="4126" y="10366"/>
                  <a:pt x="4103" y="10365"/>
                  <a:pt x="4079" y="10365"/>
                </a:cubicBezTo>
                <a:cubicBezTo>
                  <a:pt x="3915" y="10365"/>
                  <a:pt x="3752" y="10402"/>
                  <a:pt x="3609" y="10468"/>
                </a:cubicBezTo>
                <a:lnTo>
                  <a:pt x="2124" y="8984"/>
                </a:lnTo>
                <a:cubicBezTo>
                  <a:pt x="2200" y="8821"/>
                  <a:pt x="2237" y="8632"/>
                  <a:pt x="2225" y="8443"/>
                </a:cubicBezTo>
                <a:lnTo>
                  <a:pt x="4087" y="7638"/>
                </a:lnTo>
                <a:close/>
                <a:moveTo>
                  <a:pt x="8516" y="7638"/>
                </a:moveTo>
                <a:lnTo>
                  <a:pt x="10378" y="8443"/>
                </a:lnTo>
                <a:cubicBezTo>
                  <a:pt x="10364" y="8632"/>
                  <a:pt x="10403" y="8821"/>
                  <a:pt x="10478" y="8984"/>
                </a:cubicBezTo>
                <a:lnTo>
                  <a:pt x="8994" y="10468"/>
                </a:lnTo>
                <a:cubicBezTo>
                  <a:pt x="8850" y="10402"/>
                  <a:pt x="8688" y="10365"/>
                  <a:pt x="8523" y="10365"/>
                </a:cubicBezTo>
                <a:cubicBezTo>
                  <a:pt x="8499" y="10365"/>
                  <a:pt x="8476" y="10366"/>
                  <a:pt x="8452" y="10368"/>
                </a:cubicBezTo>
                <a:lnTo>
                  <a:pt x="7647" y="8506"/>
                </a:lnTo>
                <a:cubicBezTo>
                  <a:pt x="7660" y="8494"/>
                  <a:pt x="8150" y="8229"/>
                  <a:pt x="8516" y="7638"/>
                </a:cubicBezTo>
                <a:close/>
                <a:moveTo>
                  <a:pt x="6968" y="8796"/>
                </a:moveTo>
                <a:lnTo>
                  <a:pt x="7773" y="10658"/>
                </a:lnTo>
                <a:cubicBezTo>
                  <a:pt x="7635" y="10770"/>
                  <a:pt x="7534" y="10934"/>
                  <a:pt x="7471" y="11097"/>
                </a:cubicBezTo>
                <a:lnTo>
                  <a:pt x="5131" y="11097"/>
                </a:lnTo>
                <a:cubicBezTo>
                  <a:pt x="5068" y="10934"/>
                  <a:pt x="4968" y="10770"/>
                  <a:pt x="4829" y="10658"/>
                </a:cubicBezTo>
                <a:lnTo>
                  <a:pt x="5634" y="8796"/>
                </a:lnTo>
                <a:cubicBezTo>
                  <a:pt x="5860" y="8852"/>
                  <a:pt x="6087" y="8880"/>
                  <a:pt x="6310" y="8880"/>
                </a:cubicBezTo>
                <a:cubicBezTo>
                  <a:pt x="6534" y="8880"/>
                  <a:pt x="6754" y="8852"/>
                  <a:pt x="6968" y="8796"/>
                </a:cubicBezTo>
                <a:close/>
                <a:moveTo>
                  <a:pt x="4085" y="11107"/>
                </a:moveTo>
                <a:cubicBezTo>
                  <a:pt x="4266" y="11107"/>
                  <a:pt x="4445" y="11230"/>
                  <a:pt x="4451" y="11475"/>
                </a:cubicBezTo>
                <a:cubicBezTo>
                  <a:pt x="4451" y="11676"/>
                  <a:pt x="4288" y="11840"/>
                  <a:pt x="4087" y="11840"/>
                </a:cubicBezTo>
                <a:cubicBezTo>
                  <a:pt x="3873" y="11840"/>
                  <a:pt x="3710" y="11676"/>
                  <a:pt x="3710" y="11475"/>
                </a:cubicBezTo>
                <a:cubicBezTo>
                  <a:pt x="3722" y="11230"/>
                  <a:pt x="3905" y="11107"/>
                  <a:pt x="4085" y="11107"/>
                </a:cubicBezTo>
                <a:close/>
                <a:moveTo>
                  <a:pt x="8517" y="11107"/>
                </a:moveTo>
                <a:cubicBezTo>
                  <a:pt x="8698" y="11107"/>
                  <a:pt x="8880" y="11230"/>
                  <a:pt x="8893" y="11475"/>
                </a:cubicBezTo>
                <a:cubicBezTo>
                  <a:pt x="8893" y="11676"/>
                  <a:pt x="8729" y="11840"/>
                  <a:pt x="8516" y="11840"/>
                </a:cubicBezTo>
                <a:cubicBezTo>
                  <a:pt x="8314" y="11840"/>
                  <a:pt x="8150" y="11676"/>
                  <a:pt x="8150" y="11475"/>
                </a:cubicBezTo>
                <a:cubicBezTo>
                  <a:pt x="8157" y="11230"/>
                  <a:pt x="8336" y="11107"/>
                  <a:pt x="8517" y="11107"/>
                </a:cubicBezTo>
                <a:close/>
                <a:moveTo>
                  <a:pt x="4069" y="1"/>
                </a:moveTo>
                <a:cubicBezTo>
                  <a:pt x="3274" y="1"/>
                  <a:pt x="2731" y="875"/>
                  <a:pt x="3081" y="1586"/>
                </a:cubicBezTo>
                <a:lnTo>
                  <a:pt x="1596" y="3071"/>
                </a:lnTo>
                <a:cubicBezTo>
                  <a:pt x="1445" y="2997"/>
                  <a:pt x="1287" y="2963"/>
                  <a:pt x="1131" y="2963"/>
                </a:cubicBezTo>
                <a:cubicBezTo>
                  <a:pt x="547" y="2963"/>
                  <a:pt x="1" y="3441"/>
                  <a:pt x="11" y="4077"/>
                </a:cubicBezTo>
                <a:cubicBezTo>
                  <a:pt x="11" y="4555"/>
                  <a:pt x="325" y="4971"/>
                  <a:pt x="753" y="5122"/>
                </a:cubicBezTo>
                <a:lnTo>
                  <a:pt x="753" y="7462"/>
                </a:lnTo>
                <a:cubicBezTo>
                  <a:pt x="325" y="7613"/>
                  <a:pt x="11" y="8028"/>
                  <a:pt x="11" y="8506"/>
                </a:cubicBezTo>
                <a:cubicBezTo>
                  <a:pt x="1" y="9141"/>
                  <a:pt x="547" y="9620"/>
                  <a:pt x="1131" y="9620"/>
                </a:cubicBezTo>
                <a:cubicBezTo>
                  <a:pt x="1287" y="9620"/>
                  <a:pt x="1445" y="9586"/>
                  <a:pt x="1596" y="9512"/>
                </a:cubicBezTo>
                <a:lnTo>
                  <a:pt x="3081" y="10997"/>
                </a:lnTo>
                <a:cubicBezTo>
                  <a:pt x="2731" y="11709"/>
                  <a:pt x="3274" y="12582"/>
                  <a:pt x="4069" y="12582"/>
                </a:cubicBezTo>
                <a:cubicBezTo>
                  <a:pt x="4075" y="12582"/>
                  <a:pt x="4081" y="12582"/>
                  <a:pt x="4087" y="12582"/>
                </a:cubicBezTo>
                <a:cubicBezTo>
                  <a:pt x="4565" y="12582"/>
                  <a:pt x="4980" y="12268"/>
                  <a:pt x="5131" y="11840"/>
                </a:cubicBezTo>
                <a:lnTo>
                  <a:pt x="7471" y="11840"/>
                </a:lnTo>
                <a:cubicBezTo>
                  <a:pt x="7622" y="12268"/>
                  <a:pt x="8037" y="12582"/>
                  <a:pt x="8516" y="12582"/>
                </a:cubicBezTo>
                <a:cubicBezTo>
                  <a:pt x="8521" y="12582"/>
                  <a:pt x="8527" y="12582"/>
                  <a:pt x="8533" y="12582"/>
                </a:cubicBezTo>
                <a:cubicBezTo>
                  <a:pt x="9329" y="12582"/>
                  <a:pt x="9872" y="11709"/>
                  <a:pt x="9522" y="10997"/>
                </a:cubicBezTo>
                <a:lnTo>
                  <a:pt x="11007" y="9512"/>
                </a:lnTo>
                <a:cubicBezTo>
                  <a:pt x="11157" y="9586"/>
                  <a:pt x="11315" y="9620"/>
                  <a:pt x="11471" y="9620"/>
                </a:cubicBezTo>
                <a:cubicBezTo>
                  <a:pt x="12054" y="9620"/>
                  <a:pt x="12601" y="9141"/>
                  <a:pt x="12592" y="8506"/>
                </a:cubicBezTo>
                <a:cubicBezTo>
                  <a:pt x="12592" y="8028"/>
                  <a:pt x="12277" y="7613"/>
                  <a:pt x="11849" y="7462"/>
                </a:cubicBezTo>
                <a:lnTo>
                  <a:pt x="11849" y="5122"/>
                </a:lnTo>
                <a:cubicBezTo>
                  <a:pt x="12277" y="4971"/>
                  <a:pt x="12592" y="4555"/>
                  <a:pt x="12592" y="4077"/>
                </a:cubicBezTo>
                <a:cubicBezTo>
                  <a:pt x="12601" y="3441"/>
                  <a:pt x="12054" y="2963"/>
                  <a:pt x="11471" y="2963"/>
                </a:cubicBezTo>
                <a:cubicBezTo>
                  <a:pt x="11315" y="2963"/>
                  <a:pt x="11157" y="2997"/>
                  <a:pt x="11007" y="3071"/>
                </a:cubicBezTo>
                <a:lnTo>
                  <a:pt x="9522" y="1586"/>
                </a:lnTo>
                <a:cubicBezTo>
                  <a:pt x="9872" y="875"/>
                  <a:pt x="9329" y="1"/>
                  <a:pt x="8533" y="1"/>
                </a:cubicBezTo>
                <a:cubicBezTo>
                  <a:pt x="8527" y="1"/>
                  <a:pt x="8521" y="1"/>
                  <a:pt x="8516" y="1"/>
                </a:cubicBezTo>
                <a:cubicBezTo>
                  <a:pt x="8037" y="1"/>
                  <a:pt x="7622" y="316"/>
                  <a:pt x="7471" y="744"/>
                </a:cubicBezTo>
                <a:lnTo>
                  <a:pt x="5131" y="744"/>
                </a:lnTo>
                <a:cubicBezTo>
                  <a:pt x="4980" y="316"/>
                  <a:pt x="4565" y="1"/>
                  <a:pt x="4087" y="1"/>
                </a:cubicBezTo>
                <a:cubicBezTo>
                  <a:pt x="4081" y="1"/>
                  <a:pt x="4075" y="1"/>
                  <a:pt x="40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4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2022</a:t>
            </a:r>
            <a:endParaRPr/>
          </a:p>
        </p:txBody>
      </p:sp>
      <p:sp>
        <p:nvSpPr>
          <p:cNvPr id="519" name="Google Shape;519;p34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pic>
        <p:nvPicPr>
          <p:cNvPr id="520" name="Google Shape;5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025" y="1372350"/>
            <a:ext cx="6448176" cy="4515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5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6" name="Google Shape;526;p35"/>
          <p:cNvSpPr txBox="1"/>
          <p:nvPr>
            <p:ph type="title"/>
          </p:nvPr>
        </p:nvSpPr>
        <p:spPr>
          <a:xfrm>
            <a:off x="5528734" y="341385"/>
            <a:ext cx="5943599" cy="1204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MODEL-VIEW-TEMPLATE (MVT)</a:t>
            </a:r>
            <a:endParaRPr/>
          </a:p>
        </p:txBody>
      </p:sp>
      <p:cxnSp>
        <p:nvCxnSpPr>
          <p:cNvPr id="527" name="Google Shape;527;p35"/>
          <p:cNvCxnSpPr/>
          <p:nvPr/>
        </p:nvCxnSpPr>
        <p:spPr>
          <a:xfrm flipH="1" rot="10800000">
            <a:off x="5635967" y="880533"/>
            <a:ext cx="5260633" cy="6191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8" name="Google Shape;528;p35"/>
          <p:cNvSpPr/>
          <p:nvPr/>
        </p:nvSpPr>
        <p:spPr>
          <a:xfrm>
            <a:off x="834496" y="1674285"/>
            <a:ext cx="1456266" cy="143086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5"/>
          <p:cNvSpPr txBox="1"/>
          <p:nvPr/>
        </p:nvSpPr>
        <p:spPr>
          <a:xfrm>
            <a:off x="152546" y="3427267"/>
            <a:ext cx="2820104" cy="16219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defines the user </a:t>
            </a:r>
            <a:r>
              <a:rPr lang="en-US" sz="2000">
                <a:solidFill>
                  <a:schemeClr val="dk1"/>
                </a:solidFill>
              </a:rPr>
              <a:t>interface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layout or structure. can be HTML, XML,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5"/>
          <p:cNvSpPr txBox="1"/>
          <p:nvPr/>
        </p:nvSpPr>
        <p:spPr>
          <a:xfrm>
            <a:off x="328098" y="942451"/>
            <a:ext cx="24690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Template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1" name="Google Shape;531;p35"/>
          <p:cNvGrpSpPr/>
          <p:nvPr/>
        </p:nvGrpSpPr>
        <p:grpSpPr>
          <a:xfrm>
            <a:off x="1266888" y="1997737"/>
            <a:ext cx="591420" cy="783961"/>
            <a:chOff x="6417466" y="3967901"/>
            <a:chExt cx="289087" cy="378372"/>
          </a:xfrm>
        </p:grpSpPr>
        <p:sp>
          <p:nvSpPr>
            <p:cNvPr id="532" name="Google Shape;532;p35"/>
            <p:cNvSpPr/>
            <p:nvPr/>
          </p:nvSpPr>
          <p:spPr>
            <a:xfrm>
              <a:off x="6417466" y="3967901"/>
              <a:ext cx="289087" cy="378372"/>
            </a:xfrm>
            <a:custGeom>
              <a:rect b="b" l="l" r="r" t="t"/>
              <a:pathLst>
                <a:path extrusionOk="0" h="12582" w="9613">
                  <a:moveTo>
                    <a:pt x="5284" y="742"/>
                  </a:moveTo>
                  <a:lnTo>
                    <a:pt x="5625" y="1774"/>
                  </a:lnTo>
                  <a:lnTo>
                    <a:pt x="6656" y="2114"/>
                  </a:lnTo>
                  <a:lnTo>
                    <a:pt x="6656" y="2957"/>
                  </a:lnTo>
                  <a:lnTo>
                    <a:pt x="2957" y="2957"/>
                  </a:lnTo>
                  <a:lnTo>
                    <a:pt x="2957" y="2114"/>
                  </a:lnTo>
                  <a:lnTo>
                    <a:pt x="3989" y="1774"/>
                  </a:lnTo>
                  <a:lnTo>
                    <a:pt x="4328" y="742"/>
                  </a:lnTo>
                  <a:close/>
                  <a:moveTo>
                    <a:pt x="7398" y="3699"/>
                  </a:moveTo>
                  <a:lnTo>
                    <a:pt x="7398" y="10354"/>
                  </a:lnTo>
                  <a:lnTo>
                    <a:pt x="2215" y="10354"/>
                  </a:lnTo>
                  <a:lnTo>
                    <a:pt x="2215" y="3699"/>
                  </a:lnTo>
                  <a:close/>
                  <a:moveTo>
                    <a:pt x="8870" y="2227"/>
                  </a:moveTo>
                  <a:lnTo>
                    <a:pt x="8870" y="11839"/>
                  </a:lnTo>
                  <a:lnTo>
                    <a:pt x="743" y="11839"/>
                  </a:lnTo>
                  <a:lnTo>
                    <a:pt x="743" y="2227"/>
                  </a:lnTo>
                  <a:lnTo>
                    <a:pt x="2215" y="2227"/>
                  </a:lnTo>
                  <a:lnTo>
                    <a:pt x="2215" y="2957"/>
                  </a:lnTo>
                  <a:lnTo>
                    <a:pt x="1473" y="2957"/>
                  </a:lnTo>
                  <a:lnTo>
                    <a:pt x="1473" y="11097"/>
                  </a:lnTo>
                  <a:lnTo>
                    <a:pt x="8141" y="11097"/>
                  </a:lnTo>
                  <a:lnTo>
                    <a:pt x="8141" y="2957"/>
                  </a:lnTo>
                  <a:lnTo>
                    <a:pt x="7398" y="2957"/>
                  </a:lnTo>
                  <a:lnTo>
                    <a:pt x="7398" y="2227"/>
                  </a:lnTo>
                  <a:close/>
                  <a:moveTo>
                    <a:pt x="3800" y="1"/>
                  </a:moveTo>
                  <a:lnTo>
                    <a:pt x="3410" y="1195"/>
                  </a:lnTo>
                  <a:lnTo>
                    <a:pt x="2530" y="1485"/>
                  </a:lnTo>
                  <a:lnTo>
                    <a:pt x="0" y="1485"/>
                  </a:lnTo>
                  <a:lnTo>
                    <a:pt x="0" y="12581"/>
                  </a:lnTo>
                  <a:lnTo>
                    <a:pt x="9612" y="12581"/>
                  </a:lnTo>
                  <a:lnTo>
                    <a:pt x="9612" y="1485"/>
                  </a:lnTo>
                  <a:lnTo>
                    <a:pt x="7084" y="1485"/>
                  </a:lnTo>
                  <a:lnTo>
                    <a:pt x="6203" y="1195"/>
                  </a:lnTo>
                  <a:lnTo>
                    <a:pt x="58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6506391" y="4101454"/>
              <a:ext cx="22344" cy="22344"/>
            </a:xfrm>
            <a:custGeom>
              <a:rect b="b" l="l" r="r" t="t"/>
              <a:pathLst>
                <a:path extrusionOk="0" h="743" w="743">
                  <a:moveTo>
                    <a:pt x="0" y="0"/>
                  </a:moveTo>
                  <a:lnTo>
                    <a:pt x="0" y="743"/>
                  </a:lnTo>
                  <a:lnTo>
                    <a:pt x="742" y="743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6551018" y="4101454"/>
              <a:ext cx="66641" cy="22344"/>
            </a:xfrm>
            <a:custGeom>
              <a:rect b="b" l="l" r="r" t="t"/>
              <a:pathLst>
                <a:path extrusionOk="0" h="743" w="2216">
                  <a:moveTo>
                    <a:pt x="1" y="0"/>
                  </a:moveTo>
                  <a:lnTo>
                    <a:pt x="1" y="743"/>
                  </a:lnTo>
                  <a:lnTo>
                    <a:pt x="2215" y="743"/>
                  </a:lnTo>
                  <a:lnTo>
                    <a:pt x="2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6506391" y="4146081"/>
              <a:ext cx="22344" cy="21983"/>
            </a:xfrm>
            <a:custGeom>
              <a:rect b="b" l="l" r="r" t="t"/>
              <a:pathLst>
                <a:path extrusionOk="0" h="731" w="743">
                  <a:moveTo>
                    <a:pt x="0" y="1"/>
                  </a:moveTo>
                  <a:lnTo>
                    <a:pt x="0" y="730"/>
                  </a:lnTo>
                  <a:lnTo>
                    <a:pt x="742" y="730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6551018" y="4146081"/>
              <a:ext cx="66641" cy="21983"/>
            </a:xfrm>
            <a:custGeom>
              <a:rect b="b" l="l" r="r" t="t"/>
              <a:pathLst>
                <a:path extrusionOk="0" h="731" w="2216">
                  <a:moveTo>
                    <a:pt x="1" y="1"/>
                  </a:moveTo>
                  <a:lnTo>
                    <a:pt x="1" y="730"/>
                  </a:lnTo>
                  <a:lnTo>
                    <a:pt x="2215" y="730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6522269" y="4190378"/>
              <a:ext cx="79482" cy="66611"/>
            </a:xfrm>
            <a:custGeom>
              <a:rect b="b" l="l" r="r" t="t"/>
              <a:pathLst>
                <a:path extrusionOk="0" h="2215" w="2643">
                  <a:moveTo>
                    <a:pt x="2114" y="0"/>
                  </a:moveTo>
                  <a:lnTo>
                    <a:pt x="944" y="1170"/>
                  </a:lnTo>
                  <a:lnTo>
                    <a:pt x="529" y="742"/>
                  </a:lnTo>
                  <a:lnTo>
                    <a:pt x="1" y="1270"/>
                  </a:lnTo>
                  <a:lnTo>
                    <a:pt x="944" y="2214"/>
                  </a:lnTo>
                  <a:lnTo>
                    <a:pt x="2643" y="529"/>
                  </a:lnTo>
                  <a:lnTo>
                    <a:pt x="21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8" name="Google Shape;538;p35"/>
          <p:cNvSpPr txBox="1"/>
          <p:nvPr/>
        </p:nvSpPr>
        <p:spPr>
          <a:xfrm>
            <a:off x="84473" y="4651623"/>
            <a:ext cx="2712625" cy="16219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can receive data from the view and render it with jinja syntax.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5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2022</a:t>
            </a:r>
            <a:endParaRPr/>
          </a:p>
        </p:txBody>
      </p:sp>
      <p:sp>
        <p:nvSpPr>
          <p:cNvPr id="540" name="Google Shape;540;p35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pic>
        <p:nvPicPr>
          <p:cNvPr id="541" name="Google Shape;5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500" y="1225300"/>
            <a:ext cx="6296101" cy="45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6"/>
          <p:cNvSpPr txBox="1"/>
          <p:nvPr>
            <p:ph type="title"/>
          </p:nvPr>
        </p:nvSpPr>
        <p:spPr>
          <a:xfrm>
            <a:off x="5920169" y="1152771"/>
            <a:ext cx="5431971" cy="8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OTHER IMPORTANT .PY FILES</a:t>
            </a:r>
            <a:endParaRPr/>
          </a:p>
        </p:txBody>
      </p:sp>
      <p:sp>
        <p:nvSpPr>
          <p:cNvPr id="548" name="Google Shape;548;p36"/>
          <p:cNvSpPr txBox="1"/>
          <p:nvPr>
            <p:ph idx="1" type="body"/>
          </p:nvPr>
        </p:nvSpPr>
        <p:spPr>
          <a:xfrm>
            <a:off x="5922254" y="2225070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SETTINGS.PY</a:t>
            </a:r>
            <a:endParaRPr/>
          </a:p>
        </p:txBody>
      </p:sp>
      <p:sp>
        <p:nvSpPr>
          <p:cNvPr id="549" name="Google Shape;549;p36"/>
          <p:cNvSpPr txBox="1"/>
          <p:nvPr>
            <p:ph idx="2" type="body"/>
          </p:nvPr>
        </p:nvSpPr>
        <p:spPr>
          <a:xfrm>
            <a:off x="5921825" y="2554500"/>
            <a:ext cx="39258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Where we can edit all our project settings,like (database, application connections etc.)</a:t>
            </a:r>
            <a:endParaRPr/>
          </a:p>
        </p:txBody>
      </p:sp>
      <p:sp>
        <p:nvSpPr>
          <p:cNvPr id="550" name="Google Shape;550;p36"/>
          <p:cNvSpPr txBox="1"/>
          <p:nvPr>
            <p:ph idx="3" type="body"/>
          </p:nvPr>
        </p:nvSpPr>
        <p:spPr>
          <a:xfrm>
            <a:off x="5920595" y="3441869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URLS.PY</a:t>
            </a:r>
            <a:endParaRPr/>
          </a:p>
        </p:txBody>
      </p:sp>
      <p:sp>
        <p:nvSpPr>
          <p:cNvPr id="551" name="Google Shape;551;p36"/>
          <p:cNvSpPr txBox="1"/>
          <p:nvPr>
            <p:ph idx="4" type="body"/>
          </p:nvPr>
        </p:nvSpPr>
        <p:spPr>
          <a:xfrm>
            <a:off x="5920169" y="3771294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To create routes in the project. like: /admin /about etc. </a:t>
            </a:r>
            <a:endParaRPr/>
          </a:p>
        </p:txBody>
      </p:sp>
      <p:sp>
        <p:nvSpPr>
          <p:cNvPr id="552" name="Google Shape;552;p36"/>
          <p:cNvSpPr txBox="1"/>
          <p:nvPr>
            <p:ph idx="5" type="body"/>
          </p:nvPr>
        </p:nvSpPr>
        <p:spPr>
          <a:xfrm>
            <a:off x="5922254" y="450614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ADMIN.PY</a:t>
            </a:r>
            <a:endParaRPr/>
          </a:p>
        </p:txBody>
      </p:sp>
      <p:sp>
        <p:nvSpPr>
          <p:cNvPr id="553" name="Google Shape;553;p36"/>
          <p:cNvSpPr txBox="1"/>
          <p:nvPr>
            <p:ph idx="6" type="body"/>
          </p:nvPr>
        </p:nvSpPr>
        <p:spPr>
          <a:xfrm>
            <a:off x="5922791" y="4880357"/>
            <a:ext cx="54321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Here we register our already created models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To display your models in the Django admin panel. You can also customize your admin panel</a:t>
            </a:r>
            <a:endParaRPr/>
          </a:p>
        </p:txBody>
      </p:sp>
      <p:sp>
        <p:nvSpPr>
          <p:cNvPr id="554" name="Google Shape;554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2022</a:t>
            </a:r>
            <a:endParaRPr/>
          </a:p>
        </p:txBody>
      </p:sp>
      <p:sp>
        <p:nvSpPr>
          <p:cNvPr id="555" name="Google Shape;55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556" name="Google Shape;55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7" name="Google Shape;557;p36"/>
          <p:cNvCxnSpPr/>
          <p:nvPr/>
        </p:nvCxnSpPr>
        <p:spPr>
          <a:xfrm flipH="1" rot="10800000">
            <a:off x="5920169" y="1638688"/>
            <a:ext cx="5260633" cy="6191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58" name="Google Shape;5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150" y="467562"/>
            <a:ext cx="2650419" cy="592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9" name="Google Shape;559;p36"/>
          <p:cNvCxnSpPr/>
          <p:nvPr/>
        </p:nvCxnSpPr>
        <p:spPr>
          <a:xfrm>
            <a:off x="2992717" y="1355086"/>
            <a:ext cx="812700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0" name="Google Shape;560;p36"/>
          <p:cNvSpPr/>
          <p:nvPr/>
        </p:nvSpPr>
        <p:spPr>
          <a:xfrm>
            <a:off x="2992717" y="1189648"/>
            <a:ext cx="812700" cy="165300"/>
          </a:xfrm>
          <a:prstGeom prst="rect">
            <a:avLst/>
          </a:prstGeom>
          <a:solidFill>
            <a:srgbClr val="F2A068">
              <a:alpha val="2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1" name="Google Shape;561;p36"/>
          <p:cNvCxnSpPr/>
          <p:nvPr/>
        </p:nvCxnSpPr>
        <p:spPr>
          <a:xfrm>
            <a:off x="2984250" y="1558812"/>
            <a:ext cx="558900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2" name="Google Shape;562;p36"/>
          <p:cNvSpPr/>
          <p:nvPr/>
        </p:nvSpPr>
        <p:spPr>
          <a:xfrm>
            <a:off x="2984250" y="1385425"/>
            <a:ext cx="558900" cy="173400"/>
          </a:xfrm>
          <a:prstGeom prst="rect">
            <a:avLst/>
          </a:prstGeom>
          <a:solidFill>
            <a:srgbClr val="F2A068">
              <a:alpha val="2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3" name="Google Shape;563;p36"/>
          <p:cNvCxnSpPr/>
          <p:nvPr/>
        </p:nvCxnSpPr>
        <p:spPr>
          <a:xfrm>
            <a:off x="2984787" y="4711442"/>
            <a:ext cx="702300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4" name="Google Shape;564;p36"/>
          <p:cNvSpPr/>
          <p:nvPr/>
        </p:nvSpPr>
        <p:spPr>
          <a:xfrm>
            <a:off x="2984255" y="4531805"/>
            <a:ext cx="702600" cy="173400"/>
          </a:xfrm>
          <a:prstGeom prst="rect">
            <a:avLst/>
          </a:prstGeom>
          <a:solidFill>
            <a:srgbClr val="F2A068">
              <a:alpha val="2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7"/>
          <p:cNvSpPr txBox="1"/>
          <p:nvPr>
            <p:ph type="title"/>
          </p:nvPr>
        </p:nvSpPr>
        <p:spPr>
          <a:xfrm>
            <a:off x="5920169" y="1152771"/>
            <a:ext cx="54321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OTHER IMPORTANT .PY FILES</a:t>
            </a:r>
            <a:endParaRPr/>
          </a:p>
        </p:txBody>
      </p:sp>
      <p:sp>
        <p:nvSpPr>
          <p:cNvPr id="571" name="Google Shape;571;p37"/>
          <p:cNvSpPr txBox="1"/>
          <p:nvPr>
            <p:ph idx="1" type="body"/>
          </p:nvPr>
        </p:nvSpPr>
        <p:spPr>
          <a:xfrm>
            <a:off x="5922254" y="2225070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COMMANDS</a:t>
            </a:r>
            <a:endParaRPr/>
          </a:p>
        </p:txBody>
      </p:sp>
      <p:sp>
        <p:nvSpPr>
          <p:cNvPr id="572" name="Google Shape;572;p37"/>
          <p:cNvSpPr txBox="1"/>
          <p:nvPr>
            <p:ph idx="2" type="body"/>
          </p:nvPr>
        </p:nvSpPr>
        <p:spPr>
          <a:xfrm>
            <a:off x="5921825" y="2554500"/>
            <a:ext cx="4254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Here lives the functions that will be executed when we run out custom cmd command and its      custom flags, like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br>
              <a:rPr lang="en-US"/>
            </a:br>
            <a:r>
              <a:rPr lang="en-US"/>
              <a:t>python manage.py analyze_articles --article_id 123</a:t>
            </a:r>
            <a:endParaRPr/>
          </a:p>
        </p:txBody>
      </p:sp>
      <p:sp>
        <p:nvSpPr>
          <p:cNvPr id="573" name="Google Shape;573;p37"/>
          <p:cNvSpPr txBox="1"/>
          <p:nvPr>
            <p:ph idx="5" type="body"/>
          </p:nvPr>
        </p:nvSpPr>
        <p:spPr>
          <a:xfrm>
            <a:off x="5919579" y="3995158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MATCH_UTILS.PY</a:t>
            </a:r>
            <a:endParaRPr/>
          </a:p>
        </p:txBody>
      </p:sp>
      <p:sp>
        <p:nvSpPr>
          <p:cNvPr id="574" name="Google Shape;574;p37"/>
          <p:cNvSpPr txBox="1"/>
          <p:nvPr>
            <p:ph idx="6" type="body"/>
          </p:nvPr>
        </p:nvSpPr>
        <p:spPr>
          <a:xfrm>
            <a:off x="5922841" y="4432582"/>
            <a:ext cx="54321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This file contains some reusable functions to be used across the application.</a:t>
            </a:r>
            <a:endParaRPr/>
          </a:p>
        </p:txBody>
      </p:sp>
      <p:sp>
        <p:nvSpPr>
          <p:cNvPr id="575" name="Google Shape;575;p3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2022</a:t>
            </a:r>
            <a:endParaRPr/>
          </a:p>
        </p:txBody>
      </p:sp>
      <p:sp>
        <p:nvSpPr>
          <p:cNvPr id="576" name="Google Shape;576;p3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577" name="Google Shape;577;p3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8" name="Google Shape;578;p37"/>
          <p:cNvCxnSpPr/>
          <p:nvPr/>
        </p:nvCxnSpPr>
        <p:spPr>
          <a:xfrm flipH="1" rot="10800000">
            <a:off x="5920169" y="1638806"/>
            <a:ext cx="5260500" cy="6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9" name="Google Shape;5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150" y="467562"/>
            <a:ext cx="2650419" cy="592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0" name="Google Shape;580;p37"/>
          <p:cNvCxnSpPr/>
          <p:nvPr/>
        </p:nvCxnSpPr>
        <p:spPr>
          <a:xfrm>
            <a:off x="2984242" y="3221411"/>
            <a:ext cx="2123400" cy="15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1" name="Google Shape;581;p37"/>
          <p:cNvSpPr/>
          <p:nvPr/>
        </p:nvSpPr>
        <p:spPr>
          <a:xfrm>
            <a:off x="2984763" y="2325009"/>
            <a:ext cx="2118300" cy="895200"/>
          </a:xfrm>
          <a:prstGeom prst="rect">
            <a:avLst/>
          </a:prstGeom>
          <a:solidFill>
            <a:srgbClr val="F2A068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2" name="Google Shape;582;p37"/>
          <p:cNvCxnSpPr/>
          <p:nvPr/>
        </p:nvCxnSpPr>
        <p:spPr>
          <a:xfrm>
            <a:off x="2984787" y="5459617"/>
            <a:ext cx="944400" cy="33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3" name="Google Shape;583;p37"/>
          <p:cNvSpPr/>
          <p:nvPr/>
        </p:nvSpPr>
        <p:spPr>
          <a:xfrm>
            <a:off x="2984623" y="5288925"/>
            <a:ext cx="942600" cy="170700"/>
          </a:xfrm>
          <a:prstGeom prst="rect">
            <a:avLst/>
          </a:prstGeom>
          <a:solidFill>
            <a:srgbClr val="F2A068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8"/>
          <p:cNvSpPr txBox="1"/>
          <p:nvPr>
            <p:ph type="ctrTitle"/>
          </p:nvPr>
        </p:nvSpPr>
        <p:spPr>
          <a:xfrm>
            <a:off x="8473440" y="463973"/>
            <a:ext cx="3431013" cy="1122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BACKEND DASHBOARD</a:t>
            </a:r>
            <a:endParaRPr/>
          </a:p>
        </p:txBody>
      </p:sp>
      <p:cxnSp>
        <p:nvCxnSpPr>
          <p:cNvPr id="589" name="Google Shape;589;p38"/>
          <p:cNvCxnSpPr/>
          <p:nvPr/>
        </p:nvCxnSpPr>
        <p:spPr>
          <a:xfrm>
            <a:off x="8600536" y="1725921"/>
            <a:ext cx="329529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90" name="Google Shape;5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287" y="2150513"/>
            <a:ext cx="9455425" cy="45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9"/>
          <p:cNvSpPr txBox="1"/>
          <p:nvPr>
            <p:ph type="ctrTitle"/>
          </p:nvPr>
        </p:nvSpPr>
        <p:spPr>
          <a:xfrm>
            <a:off x="8473440" y="463973"/>
            <a:ext cx="34311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BACKEND DASHBOARD</a:t>
            </a:r>
            <a:endParaRPr/>
          </a:p>
        </p:txBody>
      </p:sp>
      <p:cxnSp>
        <p:nvCxnSpPr>
          <p:cNvPr id="596" name="Google Shape;596;p39"/>
          <p:cNvCxnSpPr/>
          <p:nvPr/>
        </p:nvCxnSpPr>
        <p:spPr>
          <a:xfrm>
            <a:off x="8600536" y="1725921"/>
            <a:ext cx="329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97" name="Google Shape;5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287" y="2150513"/>
            <a:ext cx="9455425" cy="45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0"/>
          <p:cNvSpPr txBox="1"/>
          <p:nvPr>
            <p:ph type="ctrTitle"/>
          </p:nvPr>
        </p:nvSpPr>
        <p:spPr>
          <a:xfrm>
            <a:off x="8473440" y="463973"/>
            <a:ext cx="34311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FRONTEND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INTERFACE</a:t>
            </a:r>
            <a:endParaRPr/>
          </a:p>
        </p:txBody>
      </p:sp>
      <p:cxnSp>
        <p:nvCxnSpPr>
          <p:cNvPr id="603" name="Google Shape;603;p40"/>
          <p:cNvCxnSpPr/>
          <p:nvPr/>
        </p:nvCxnSpPr>
        <p:spPr>
          <a:xfrm>
            <a:off x="8600536" y="1725921"/>
            <a:ext cx="329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04" name="Google Shape;604;p40" title="news-ai-advance-detail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438" y="1934175"/>
            <a:ext cx="8621124" cy="474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chivo Black"/>
              <a:buNone/>
            </a:pPr>
            <a:r>
              <a:rPr b="1" lang="en-US" sz="32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CONTENTS</a:t>
            </a:r>
            <a:endParaRPr b="1" sz="3200"/>
          </a:p>
        </p:txBody>
      </p:sp>
      <p:sp>
        <p:nvSpPr>
          <p:cNvPr id="305" name="Google Shape;305;p23"/>
          <p:cNvSpPr txBox="1"/>
          <p:nvPr/>
        </p:nvSpPr>
        <p:spPr>
          <a:xfrm>
            <a:off x="3172931" y="2423646"/>
            <a:ext cx="2542000" cy="5196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3"/>
          <p:cNvSpPr txBox="1"/>
          <p:nvPr/>
        </p:nvSpPr>
        <p:spPr>
          <a:xfrm>
            <a:off x="1885156" y="2087539"/>
            <a:ext cx="1336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3"/>
          <p:cNvSpPr txBox="1"/>
          <p:nvPr/>
        </p:nvSpPr>
        <p:spPr>
          <a:xfrm>
            <a:off x="7809295" y="2579608"/>
            <a:ext cx="2694509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3"/>
          <p:cNvSpPr txBox="1"/>
          <p:nvPr/>
        </p:nvSpPr>
        <p:spPr>
          <a:xfrm>
            <a:off x="6477071" y="2225966"/>
            <a:ext cx="1336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3"/>
          <p:cNvSpPr txBox="1"/>
          <p:nvPr/>
        </p:nvSpPr>
        <p:spPr>
          <a:xfrm>
            <a:off x="3217431" y="3557875"/>
            <a:ext cx="2497500" cy="6402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Platform and Tools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3"/>
          <p:cNvSpPr txBox="1"/>
          <p:nvPr/>
        </p:nvSpPr>
        <p:spPr>
          <a:xfrm>
            <a:off x="1885156" y="3589381"/>
            <a:ext cx="1336500" cy="8499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3"/>
          <p:cNvSpPr txBox="1"/>
          <p:nvPr/>
        </p:nvSpPr>
        <p:spPr>
          <a:xfrm>
            <a:off x="7818614" y="3905068"/>
            <a:ext cx="3674950" cy="6596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difficulties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3"/>
          <p:cNvSpPr txBox="1"/>
          <p:nvPr/>
        </p:nvSpPr>
        <p:spPr>
          <a:xfrm>
            <a:off x="6472795" y="3508987"/>
            <a:ext cx="1336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3"/>
          <p:cNvSpPr txBox="1"/>
          <p:nvPr/>
        </p:nvSpPr>
        <p:spPr>
          <a:xfrm>
            <a:off x="3311866" y="5106515"/>
            <a:ext cx="2497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diagram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3"/>
          <p:cNvSpPr txBox="1"/>
          <p:nvPr/>
        </p:nvSpPr>
        <p:spPr>
          <a:xfrm>
            <a:off x="3307045" y="4812693"/>
            <a:ext cx="24975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UML diagrams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3"/>
          <p:cNvSpPr txBox="1"/>
          <p:nvPr/>
        </p:nvSpPr>
        <p:spPr>
          <a:xfrm>
            <a:off x="1885156" y="4841724"/>
            <a:ext cx="1336500" cy="93949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3"/>
          <p:cNvSpPr txBox="1"/>
          <p:nvPr/>
        </p:nvSpPr>
        <p:spPr>
          <a:xfrm>
            <a:off x="7806934" y="5136868"/>
            <a:ext cx="24975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Perspective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3"/>
          <p:cNvSpPr txBox="1"/>
          <p:nvPr/>
        </p:nvSpPr>
        <p:spPr>
          <a:xfrm>
            <a:off x="6472795" y="4881781"/>
            <a:ext cx="1336500" cy="9400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9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1"/>
          <p:cNvSpPr txBox="1"/>
          <p:nvPr>
            <p:ph type="ctrTitle"/>
          </p:nvPr>
        </p:nvSpPr>
        <p:spPr>
          <a:xfrm>
            <a:off x="8473440" y="463973"/>
            <a:ext cx="34311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FRONTEND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INTERFACE</a:t>
            </a:r>
            <a:endParaRPr/>
          </a:p>
        </p:txBody>
      </p:sp>
      <p:cxnSp>
        <p:nvCxnSpPr>
          <p:cNvPr id="610" name="Google Shape;610;p41"/>
          <p:cNvCxnSpPr/>
          <p:nvPr/>
        </p:nvCxnSpPr>
        <p:spPr>
          <a:xfrm>
            <a:off x="8600536" y="1725921"/>
            <a:ext cx="329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11" name="Google Shape;6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813" y="1948675"/>
            <a:ext cx="8396365" cy="474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2"/>
          <p:cNvSpPr txBox="1"/>
          <p:nvPr>
            <p:ph type="ctrTitle"/>
          </p:nvPr>
        </p:nvSpPr>
        <p:spPr>
          <a:xfrm>
            <a:off x="8473440" y="463973"/>
            <a:ext cx="34311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FRONTEND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INTERFACE</a:t>
            </a:r>
            <a:endParaRPr/>
          </a:p>
        </p:txBody>
      </p:sp>
      <p:cxnSp>
        <p:nvCxnSpPr>
          <p:cNvPr id="617" name="Google Shape;617;p42"/>
          <p:cNvCxnSpPr/>
          <p:nvPr/>
        </p:nvCxnSpPr>
        <p:spPr>
          <a:xfrm>
            <a:off x="8600536" y="1725921"/>
            <a:ext cx="329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18" name="Google Shape;618;p42" title="news-ai-advance-detail-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25" y="1486950"/>
            <a:ext cx="6936152" cy="388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2" title="news-ai-advance-detail-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1375" y="2973900"/>
            <a:ext cx="6872159" cy="388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3"/>
          <p:cNvSpPr txBox="1"/>
          <p:nvPr>
            <p:ph type="ctrTitle"/>
          </p:nvPr>
        </p:nvSpPr>
        <p:spPr>
          <a:xfrm>
            <a:off x="7657325" y="1527500"/>
            <a:ext cx="2554500" cy="17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6000"/>
              <a:t>DEMO</a:t>
            </a:r>
            <a:endParaRPr/>
          </a:p>
        </p:txBody>
      </p:sp>
      <p:grpSp>
        <p:nvGrpSpPr>
          <p:cNvPr id="625" name="Google Shape;625;p43"/>
          <p:cNvGrpSpPr/>
          <p:nvPr/>
        </p:nvGrpSpPr>
        <p:grpSpPr>
          <a:xfrm>
            <a:off x="8097334" y="3429000"/>
            <a:ext cx="1674600" cy="1752049"/>
            <a:chOff x="2144864" y="3343232"/>
            <a:chExt cx="344240" cy="378372"/>
          </a:xfrm>
        </p:grpSpPr>
        <p:sp>
          <p:nvSpPr>
            <p:cNvPr id="626" name="Google Shape;626;p43"/>
            <p:cNvSpPr/>
            <p:nvPr/>
          </p:nvSpPr>
          <p:spPr>
            <a:xfrm>
              <a:off x="2172471" y="3387198"/>
              <a:ext cx="316633" cy="334406"/>
            </a:xfrm>
            <a:custGeom>
              <a:rect b="b" l="l" r="r" t="t"/>
              <a:pathLst>
                <a:path extrusionOk="0" h="11120" w="10529">
                  <a:moveTo>
                    <a:pt x="4667" y="753"/>
                  </a:moveTo>
                  <a:cubicBezTo>
                    <a:pt x="4671" y="753"/>
                    <a:pt x="4676" y="753"/>
                    <a:pt x="4681" y="753"/>
                  </a:cubicBezTo>
                  <a:cubicBezTo>
                    <a:pt x="7826" y="804"/>
                    <a:pt x="9160" y="4868"/>
                    <a:pt x="6631" y="6755"/>
                  </a:cubicBezTo>
                  <a:cubicBezTo>
                    <a:pt x="5927" y="7270"/>
                    <a:pt x="5486" y="8050"/>
                    <a:pt x="5385" y="8894"/>
                  </a:cubicBezTo>
                  <a:lnTo>
                    <a:pt x="3876" y="8894"/>
                  </a:lnTo>
                  <a:cubicBezTo>
                    <a:pt x="3788" y="8050"/>
                    <a:pt x="3335" y="7270"/>
                    <a:pt x="2643" y="6755"/>
                  </a:cubicBezTo>
                  <a:cubicBezTo>
                    <a:pt x="80" y="4857"/>
                    <a:pt x="1469" y="753"/>
                    <a:pt x="4667" y="753"/>
                  </a:cubicBezTo>
                  <a:close/>
                  <a:moveTo>
                    <a:pt x="5373" y="9635"/>
                  </a:moveTo>
                  <a:lnTo>
                    <a:pt x="5373" y="10378"/>
                  </a:lnTo>
                  <a:lnTo>
                    <a:pt x="3889" y="10378"/>
                  </a:lnTo>
                  <a:lnTo>
                    <a:pt x="3889" y="9635"/>
                  </a:lnTo>
                  <a:close/>
                  <a:moveTo>
                    <a:pt x="4667" y="0"/>
                  </a:moveTo>
                  <a:cubicBezTo>
                    <a:pt x="3731" y="0"/>
                    <a:pt x="2733" y="357"/>
                    <a:pt x="1787" y="1206"/>
                  </a:cubicBezTo>
                  <a:cubicBezTo>
                    <a:pt x="1" y="2880"/>
                    <a:pt x="227" y="5937"/>
                    <a:pt x="2203" y="7359"/>
                  </a:cubicBezTo>
                  <a:cubicBezTo>
                    <a:pt x="2794" y="7799"/>
                    <a:pt x="3159" y="8491"/>
                    <a:pt x="3159" y="9221"/>
                  </a:cubicBezTo>
                  <a:lnTo>
                    <a:pt x="3159" y="9635"/>
                  </a:lnTo>
                  <a:lnTo>
                    <a:pt x="2416" y="9635"/>
                  </a:lnTo>
                  <a:lnTo>
                    <a:pt x="2416" y="10378"/>
                  </a:lnTo>
                  <a:lnTo>
                    <a:pt x="3159" y="10378"/>
                  </a:lnTo>
                  <a:lnTo>
                    <a:pt x="3159" y="11120"/>
                  </a:lnTo>
                  <a:lnTo>
                    <a:pt x="6115" y="11120"/>
                  </a:lnTo>
                  <a:lnTo>
                    <a:pt x="6115" y="10378"/>
                  </a:lnTo>
                  <a:lnTo>
                    <a:pt x="6858" y="10378"/>
                  </a:lnTo>
                  <a:lnTo>
                    <a:pt x="6858" y="9635"/>
                  </a:lnTo>
                  <a:lnTo>
                    <a:pt x="6115" y="9635"/>
                  </a:lnTo>
                  <a:lnTo>
                    <a:pt x="6115" y="9221"/>
                  </a:lnTo>
                  <a:cubicBezTo>
                    <a:pt x="6115" y="8491"/>
                    <a:pt x="6467" y="7799"/>
                    <a:pt x="7071" y="7346"/>
                  </a:cubicBezTo>
                  <a:cubicBezTo>
                    <a:pt x="10529" y="4517"/>
                    <a:pt x="7997" y="0"/>
                    <a:pt x="4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2300761" y="3343232"/>
              <a:ext cx="22314" cy="22374"/>
            </a:xfrm>
            <a:custGeom>
              <a:rect b="b" l="l" r="r" t="t"/>
              <a:pathLst>
                <a:path extrusionOk="0" h="744" w="742">
                  <a:moveTo>
                    <a:pt x="0" y="1"/>
                  </a:moveTo>
                  <a:lnTo>
                    <a:pt x="0" y="744"/>
                  </a:lnTo>
                  <a:lnTo>
                    <a:pt x="742" y="74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2237548" y="3351562"/>
              <a:ext cx="29170" cy="29170"/>
            </a:xfrm>
            <a:custGeom>
              <a:rect b="b" l="l" r="r" t="t"/>
              <a:pathLst>
                <a:path extrusionOk="0" h="970" w="970">
                  <a:moveTo>
                    <a:pt x="693" y="1"/>
                  </a:moveTo>
                  <a:lnTo>
                    <a:pt x="1" y="291"/>
                  </a:lnTo>
                  <a:lnTo>
                    <a:pt x="290" y="970"/>
                  </a:lnTo>
                  <a:lnTo>
                    <a:pt x="970" y="693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2186094" y="3384101"/>
              <a:ext cx="31456" cy="31456"/>
            </a:xfrm>
            <a:custGeom>
              <a:rect b="b" l="l" r="r" t="t"/>
              <a:pathLst>
                <a:path extrusionOk="0" h="1046" w="1046">
                  <a:moveTo>
                    <a:pt x="517" y="1"/>
                  </a:moveTo>
                  <a:lnTo>
                    <a:pt x="1" y="529"/>
                  </a:lnTo>
                  <a:lnTo>
                    <a:pt x="517" y="1045"/>
                  </a:lnTo>
                  <a:lnTo>
                    <a:pt x="1045" y="529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2153555" y="3435946"/>
              <a:ext cx="28779" cy="29140"/>
            </a:xfrm>
            <a:custGeom>
              <a:rect b="b" l="l" r="r" t="t"/>
              <a:pathLst>
                <a:path extrusionOk="0" h="969" w="957">
                  <a:moveTo>
                    <a:pt x="277" y="1"/>
                  </a:moveTo>
                  <a:lnTo>
                    <a:pt x="1" y="680"/>
                  </a:lnTo>
                  <a:lnTo>
                    <a:pt x="680" y="969"/>
                  </a:lnTo>
                  <a:lnTo>
                    <a:pt x="957" y="290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2144864" y="3499129"/>
              <a:ext cx="22344" cy="21953"/>
            </a:xfrm>
            <a:custGeom>
              <a:rect b="b" l="l" r="r" t="t"/>
              <a:pathLst>
                <a:path extrusionOk="0" h="730" w="743">
                  <a:moveTo>
                    <a:pt x="1" y="0"/>
                  </a:moveTo>
                  <a:lnTo>
                    <a:pt x="1" y="730"/>
                  </a:lnTo>
                  <a:lnTo>
                    <a:pt x="743" y="73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2456236" y="3499129"/>
              <a:ext cx="22374" cy="21953"/>
            </a:xfrm>
            <a:custGeom>
              <a:rect b="b" l="l" r="r" t="t"/>
              <a:pathLst>
                <a:path extrusionOk="0" h="730" w="744">
                  <a:moveTo>
                    <a:pt x="0" y="0"/>
                  </a:moveTo>
                  <a:lnTo>
                    <a:pt x="0" y="730"/>
                  </a:lnTo>
                  <a:lnTo>
                    <a:pt x="743" y="73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2441110" y="3435946"/>
              <a:ext cx="29170" cy="29140"/>
            </a:xfrm>
            <a:custGeom>
              <a:rect b="b" l="l" r="r" t="t"/>
              <a:pathLst>
                <a:path extrusionOk="0" h="969" w="970">
                  <a:moveTo>
                    <a:pt x="693" y="1"/>
                  </a:moveTo>
                  <a:lnTo>
                    <a:pt x="0" y="278"/>
                  </a:lnTo>
                  <a:lnTo>
                    <a:pt x="290" y="969"/>
                  </a:lnTo>
                  <a:lnTo>
                    <a:pt x="969" y="680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2406285" y="3384101"/>
              <a:ext cx="31456" cy="31817"/>
            </a:xfrm>
            <a:custGeom>
              <a:rect b="b" l="l" r="r" t="t"/>
              <a:pathLst>
                <a:path extrusionOk="0" h="1058" w="1046">
                  <a:moveTo>
                    <a:pt x="517" y="1"/>
                  </a:moveTo>
                  <a:lnTo>
                    <a:pt x="1" y="529"/>
                  </a:lnTo>
                  <a:lnTo>
                    <a:pt x="517" y="1057"/>
                  </a:lnTo>
                  <a:lnTo>
                    <a:pt x="1045" y="529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2356756" y="3351562"/>
              <a:ext cx="29140" cy="29170"/>
            </a:xfrm>
            <a:custGeom>
              <a:rect b="b" l="l" r="r" t="t"/>
              <a:pathLst>
                <a:path extrusionOk="0" h="970" w="969">
                  <a:moveTo>
                    <a:pt x="289" y="1"/>
                  </a:moveTo>
                  <a:lnTo>
                    <a:pt x="0" y="693"/>
                  </a:lnTo>
                  <a:lnTo>
                    <a:pt x="692" y="970"/>
                  </a:lnTo>
                  <a:lnTo>
                    <a:pt x="968" y="291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2233759" y="3432157"/>
              <a:ext cx="155926" cy="155294"/>
            </a:xfrm>
            <a:custGeom>
              <a:rect b="b" l="l" r="r" t="t"/>
              <a:pathLst>
                <a:path extrusionOk="0" h="5164" w="5185">
                  <a:moveTo>
                    <a:pt x="2592" y="2227"/>
                  </a:moveTo>
                  <a:cubicBezTo>
                    <a:pt x="3084" y="2240"/>
                    <a:pt x="3084" y="2945"/>
                    <a:pt x="2592" y="2957"/>
                  </a:cubicBezTo>
                  <a:cubicBezTo>
                    <a:pt x="2391" y="2957"/>
                    <a:pt x="2228" y="2794"/>
                    <a:pt x="2228" y="2593"/>
                  </a:cubicBezTo>
                  <a:cubicBezTo>
                    <a:pt x="2228" y="2391"/>
                    <a:pt x="2391" y="2227"/>
                    <a:pt x="2592" y="2227"/>
                  </a:cubicBezTo>
                  <a:close/>
                  <a:moveTo>
                    <a:pt x="2592" y="743"/>
                  </a:moveTo>
                  <a:cubicBezTo>
                    <a:pt x="4203" y="743"/>
                    <a:pt x="5046" y="2693"/>
                    <a:pt x="3951" y="3851"/>
                  </a:cubicBezTo>
                  <a:cubicBezTo>
                    <a:pt x="3851" y="3611"/>
                    <a:pt x="3687" y="3410"/>
                    <a:pt x="3486" y="3259"/>
                  </a:cubicBezTo>
                  <a:cubicBezTo>
                    <a:pt x="4023" y="2547"/>
                    <a:pt x="3505" y="1485"/>
                    <a:pt x="2609" y="1485"/>
                  </a:cubicBezTo>
                  <a:cubicBezTo>
                    <a:pt x="2603" y="1485"/>
                    <a:pt x="2598" y="1485"/>
                    <a:pt x="2592" y="1486"/>
                  </a:cubicBezTo>
                  <a:cubicBezTo>
                    <a:pt x="2587" y="1485"/>
                    <a:pt x="2581" y="1485"/>
                    <a:pt x="2576" y="1485"/>
                  </a:cubicBezTo>
                  <a:cubicBezTo>
                    <a:pt x="1680" y="1485"/>
                    <a:pt x="1162" y="2547"/>
                    <a:pt x="1712" y="3259"/>
                  </a:cubicBezTo>
                  <a:cubicBezTo>
                    <a:pt x="1510" y="3410"/>
                    <a:pt x="1347" y="3611"/>
                    <a:pt x="1234" y="3851"/>
                  </a:cubicBezTo>
                  <a:cubicBezTo>
                    <a:pt x="152" y="2693"/>
                    <a:pt x="982" y="743"/>
                    <a:pt x="2592" y="743"/>
                  </a:cubicBezTo>
                  <a:close/>
                  <a:moveTo>
                    <a:pt x="2592" y="3700"/>
                  </a:moveTo>
                  <a:cubicBezTo>
                    <a:pt x="2958" y="3700"/>
                    <a:pt x="3247" y="3951"/>
                    <a:pt x="3322" y="4291"/>
                  </a:cubicBezTo>
                  <a:cubicBezTo>
                    <a:pt x="3090" y="4391"/>
                    <a:pt x="2841" y="4442"/>
                    <a:pt x="2594" y="4442"/>
                  </a:cubicBezTo>
                  <a:cubicBezTo>
                    <a:pt x="2348" y="4442"/>
                    <a:pt x="2102" y="4391"/>
                    <a:pt x="1876" y="4291"/>
                  </a:cubicBezTo>
                  <a:cubicBezTo>
                    <a:pt x="1938" y="3951"/>
                    <a:pt x="2240" y="3700"/>
                    <a:pt x="2592" y="3700"/>
                  </a:cubicBezTo>
                  <a:close/>
                  <a:moveTo>
                    <a:pt x="2592" y="1"/>
                  </a:moveTo>
                  <a:cubicBezTo>
                    <a:pt x="1171" y="1"/>
                    <a:pt x="1" y="1158"/>
                    <a:pt x="1" y="2593"/>
                  </a:cubicBezTo>
                  <a:cubicBezTo>
                    <a:pt x="57" y="4314"/>
                    <a:pt x="1317" y="5164"/>
                    <a:pt x="2580" y="5164"/>
                  </a:cubicBezTo>
                  <a:cubicBezTo>
                    <a:pt x="3855" y="5164"/>
                    <a:pt x="5134" y="4299"/>
                    <a:pt x="5184" y="2593"/>
                  </a:cubicBezTo>
                  <a:cubicBezTo>
                    <a:pt x="5184" y="1158"/>
                    <a:pt x="4027" y="1"/>
                    <a:pt x="2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4"/>
          <p:cNvSpPr txBox="1"/>
          <p:nvPr>
            <p:ph type="title"/>
          </p:nvPr>
        </p:nvSpPr>
        <p:spPr>
          <a:xfrm>
            <a:off x="1885156" y="378993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TECHNICAL DIFFICULTIES</a:t>
            </a:r>
            <a:endParaRPr/>
          </a:p>
        </p:txBody>
      </p:sp>
      <p:sp>
        <p:nvSpPr>
          <p:cNvPr id="642" name="Google Shape;642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2022</a:t>
            </a:r>
            <a:endParaRPr/>
          </a:p>
        </p:txBody>
      </p:sp>
      <p:sp>
        <p:nvSpPr>
          <p:cNvPr id="643" name="Google Shape;643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644" name="Google Shape;644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5" name="Google Shape;64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6700" y="1554958"/>
            <a:ext cx="6578600" cy="4580121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4"/>
          <p:cNvSpPr txBox="1"/>
          <p:nvPr/>
        </p:nvSpPr>
        <p:spPr>
          <a:xfrm>
            <a:off x="9047972" y="2141857"/>
            <a:ext cx="186845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configuration and installation of the environments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44"/>
          <p:cNvCxnSpPr/>
          <p:nvPr/>
        </p:nvCxnSpPr>
        <p:spPr>
          <a:xfrm rot="10800000">
            <a:off x="6848669" y="1925827"/>
            <a:ext cx="1828800" cy="21603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diamond"/>
          </a:ln>
        </p:spPr>
      </p:cxnSp>
      <p:sp>
        <p:nvSpPr>
          <p:cNvPr id="648" name="Google Shape;648;p44"/>
          <p:cNvSpPr txBox="1"/>
          <p:nvPr/>
        </p:nvSpPr>
        <p:spPr>
          <a:xfrm>
            <a:off x="9047972" y="1575360"/>
            <a:ext cx="24078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10%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4"/>
          <p:cNvSpPr txBox="1"/>
          <p:nvPr/>
        </p:nvSpPr>
        <p:spPr>
          <a:xfrm>
            <a:off x="1031551" y="3260242"/>
            <a:ext cx="2001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Gathering the necessary information of what a </a:t>
            </a:r>
            <a:r>
              <a:rPr lang="en-US">
                <a:solidFill>
                  <a:schemeClr val="dk1"/>
                </a:solidFill>
              </a:rPr>
              <a:t>real news reader can benefit of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0" name="Google Shape;650;p44"/>
          <p:cNvCxnSpPr/>
          <p:nvPr/>
        </p:nvCxnSpPr>
        <p:spPr>
          <a:xfrm flipH="1" rot="10800000">
            <a:off x="2530595" y="2962780"/>
            <a:ext cx="1761487" cy="10699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med" w="med" type="diamond"/>
          </a:ln>
        </p:spPr>
      </p:cxnSp>
      <p:sp>
        <p:nvSpPr>
          <p:cNvPr id="651" name="Google Shape;651;p44"/>
          <p:cNvSpPr txBox="1"/>
          <p:nvPr/>
        </p:nvSpPr>
        <p:spPr>
          <a:xfrm>
            <a:off x="1010613" y="2665571"/>
            <a:ext cx="1251711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2" name="Google Shape;652;p44"/>
          <p:cNvCxnSpPr/>
          <p:nvPr/>
        </p:nvCxnSpPr>
        <p:spPr>
          <a:xfrm rot="10800000">
            <a:off x="7913785" y="4294391"/>
            <a:ext cx="959627" cy="99087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diamond"/>
          </a:ln>
        </p:spPr>
      </p:cxnSp>
      <p:sp>
        <p:nvSpPr>
          <p:cNvPr id="653" name="Google Shape;653;p44"/>
          <p:cNvSpPr txBox="1"/>
          <p:nvPr/>
        </p:nvSpPr>
        <p:spPr>
          <a:xfrm>
            <a:off x="9047640" y="3821922"/>
            <a:ext cx="1372896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4"/>
          <p:cNvSpPr txBox="1"/>
          <p:nvPr/>
        </p:nvSpPr>
        <p:spPr>
          <a:xfrm>
            <a:off x="9047972" y="4393478"/>
            <a:ext cx="25500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new programming language and a new framework that has become widely available and important for a lot of small and scalable projects. And leaning to </a:t>
            </a:r>
            <a:r>
              <a:rPr lang="en-US">
                <a:solidFill>
                  <a:schemeClr val="dk1"/>
                </a:solidFill>
              </a:rPr>
              <a:t>build and use LLM.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5"/>
          <p:cNvSpPr txBox="1"/>
          <p:nvPr>
            <p:ph type="title"/>
          </p:nvPr>
        </p:nvSpPr>
        <p:spPr>
          <a:xfrm>
            <a:off x="1333500" y="1020450"/>
            <a:ext cx="34686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/>
              <a:t>PERSPECTIVE</a:t>
            </a:r>
            <a:endParaRPr/>
          </a:p>
        </p:txBody>
      </p:sp>
      <p:sp>
        <p:nvSpPr>
          <p:cNvPr id="660" name="Google Shape;660;p45"/>
          <p:cNvSpPr txBox="1"/>
          <p:nvPr>
            <p:ph idx="10" type="dt"/>
          </p:nvPr>
        </p:nvSpPr>
        <p:spPr>
          <a:xfrm>
            <a:off x="1333500" y="6356350"/>
            <a:ext cx="985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2022</a:t>
            </a:r>
            <a:endParaRPr/>
          </a:p>
        </p:txBody>
      </p:sp>
      <p:sp>
        <p:nvSpPr>
          <p:cNvPr id="661" name="Google Shape;661;p45"/>
          <p:cNvSpPr txBox="1"/>
          <p:nvPr>
            <p:ph idx="11" type="ftr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662" name="Google Shape;662;p45"/>
          <p:cNvSpPr txBox="1"/>
          <p:nvPr>
            <p:ph idx="12" type="sldNum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63" name="Google Shape;663;p45"/>
          <p:cNvGrpSpPr/>
          <p:nvPr/>
        </p:nvGrpSpPr>
        <p:grpSpPr>
          <a:xfrm>
            <a:off x="1429661" y="2428875"/>
            <a:ext cx="2893631" cy="2405688"/>
            <a:chOff x="6599718" y="2068734"/>
            <a:chExt cx="940737" cy="721067"/>
          </a:xfrm>
        </p:grpSpPr>
        <p:sp>
          <p:nvSpPr>
            <p:cNvPr id="664" name="Google Shape;664;p45"/>
            <p:cNvSpPr/>
            <p:nvPr/>
          </p:nvSpPr>
          <p:spPr>
            <a:xfrm>
              <a:off x="7138953" y="2569473"/>
              <a:ext cx="366935" cy="115933"/>
            </a:xfrm>
            <a:custGeom>
              <a:rect b="b" l="l" r="r" t="t"/>
              <a:pathLst>
                <a:path extrusionOk="0" fill="none" h="33338" w="105517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374F66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45"/>
            <p:cNvSpPr/>
            <p:nvPr/>
          </p:nvSpPr>
          <p:spPr>
            <a:xfrm>
              <a:off x="6650497" y="2579172"/>
              <a:ext cx="346397" cy="118079"/>
            </a:xfrm>
            <a:custGeom>
              <a:rect b="b" l="l" r="r" t="t"/>
              <a:pathLst>
                <a:path extrusionOk="0" fill="none" h="33955" w="99611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cap="flat" cmpd="sng" w="9525">
              <a:solidFill>
                <a:srgbClr val="DBE3E8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45"/>
            <p:cNvSpPr/>
            <p:nvPr/>
          </p:nvSpPr>
          <p:spPr>
            <a:xfrm>
              <a:off x="7236268" y="2370428"/>
              <a:ext cx="304187" cy="115978"/>
            </a:xfrm>
            <a:custGeom>
              <a:rect b="b" l="l" r="r" t="t"/>
              <a:pathLst>
                <a:path extrusionOk="0" fill="none" h="33351" w="87473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4F677B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45"/>
            <p:cNvSpPr/>
            <p:nvPr/>
          </p:nvSpPr>
          <p:spPr>
            <a:xfrm>
              <a:off x="7252744" y="2161243"/>
              <a:ext cx="271454" cy="115982"/>
            </a:xfrm>
            <a:custGeom>
              <a:rect b="b" l="l" r="r" t="t"/>
              <a:pathLst>
                <a:path extrusionOk="0" fill="none" h="33352" w="7806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3C3CE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45"/>
            <p:cNvSpPr/>
            <p:nvPr/>
          </p:nvSpPr>
          <p:spPr>
            <a:xfrm>
              <a:off x="6599718" y="2199610"/>
              <a:ext cx="260051" cy="115978"/>
            </a:xfrm>
            <a:custGeom>
              <a:rect b="b" l="l" r="r" t="t"/>
              <a:pathLst>
                <a:path extrusionOk="0" fill="none" h="33351" w="74781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FA1AF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45"/>
            <p:cNvSpPr/>
            <p:nvPr/>
          </p:nvSpPr>
          <p:spPr>
            <a:xfrm>
              <a:off x="6605967" y="2389697"/>
              <a:ext cx="307727" cy="116023"/>
            </a:xfrm>
            <a:custGeom>
              <a:rect b="b" l="l" r="r" t="t"/>
              <a:pathLst>
                <a:path extrusionOk="0" fill="none" h="33364" w="88491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9D4DC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0" name="Google Shape;670;p45"/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671" name="Google Shape;671;p45"/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rect b="b" l="l" r="r" t="t"/>
                <a:pathLst>
                  <a:path extrusionOk="0" fill="none" h="35462" w="53871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4F677B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45"/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rect b="b" l="l" r="r" t="t"/>
                <a:pathLst>
                  <a:path extrusionOk="0" fill="none" h="45188" w="52552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B3C3CE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45"/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rect b="b" l="l" r="r" t="t"/>
                <a:pathLst>
                  <a:path extrusionOk="0" fill="none" h="35475" w="53883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C9D4DC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45"/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rect b="b" l="l" r="r" t="t"/>
                <a:pathLst>
                  <a:path extrusionOk="0" fill="none" h="53482" w="43969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DBE3E8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45"/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rect b="b" l="l" r="r" t="t"/>
                <a:pathLst>
                  <a:path extrusionOk="0" fill="none" h="45188" w="52564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FA1AF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45"/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rect b="b" l="l" r="r" t="t"/>
                <a:pathLst>
                  <a:path extrusionOk="0" fill="none" h="53469" w="43957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374F66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77" name="Google Shape;677;p45"/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678" name="Google Shape;678;p45"/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rect b="b" l="l" r="r" t="t"/>
                  <a:pathLst>
                    <a:path extrusionOk="0" fill="none" h="22632" w="41331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3E7EA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9" name="Google Shape;679;p45"/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rect b="b" l="l" r="r" t="t"/>
                  <a:pathLst>
                    <a:path extrusionOk="0" fill="none" h="25522" w="41318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3E7EA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0" name="Google Shape;680;p45"/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rect b="b" l="l" r="r" t="t"/>
                  <a:pathLst>
                    <a:path extrusionOk="0" fill="none" h="3658" w="44535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1" name="Google Shape;681;p45"/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rect b="b" l="l" r="r" t="t"/>
                  <a:pathLst>
                    <a:path extrusionOk="0" fill="none" h="3670" w="44535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2" name="Google Shape;682;p45"/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rect b="b" l="l" r="r" t="t"/>
                  <a:pathLst>
                    <a:path extrusionOk="0" fill="none" h="3670" w="44535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3" name="Google Shape;683;p45"/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rect b="b" l="l" r="r" t="t"/>
                  <a:pathLst>
                    <a:path extrusionOk="0" fill="none" h="3671" w="44535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" name="Google Shape;684;p45"/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rect b="b" l="l" r="r" t="t"/>
                  <a:pathLst>
                    <a:path extrusionOk="0" fill="none" h="169592" w="132823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FEFEFE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  <mc:AlternateContent>
    <mc:Choice Requires="p14">
      <p:transition spd="slow" p14:dur="3400">
        <p:fade thruBlk="1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6"/>
          <p:cNvSpPr txBox="1"/>
          <p:nvPr>
            <p:ph type="title"/>
          </p:nvPr>
        </p:nvSpPr>
        <p:spPr>
          <a:xfrm>
            <a:off x="5476875" y="1008515"/>
            <a:ext cx="5111750" cy="6413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/>
              <a:t>PERSPECTIVE</a:t>
            </a:r>
            <a:endParaRPr/>
          </a:p>
        </p:txBody>
      </p:sp>
      <p:sp>
        <p:nvSpPr>
          <p:cNvPr id="690" name="Google Shape;690;p46"/>
          <p:cNvSpPr txBox="1"/>
          <p:nvPr>
            <p:ph idx="1" type="body"/>
          </p:nvPr>
        </p:nvSpPr>
        <p:spPr>
          <a:xfrm>
            <a:off x="5476875" y="2151675"/>
            <a:ext cx="47769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API Development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Mobile version (Application) with full API integration.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Real-time Misinformation Detection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Expert Review Process</a:t>
            </a:r>
            <a:endParaRPr sz="2000"/>
          </a:p>
        </p:txBody>
      </p:sp>
      <p:sp>
        <p:nvSpPr>
          <p:cNvPr id="691" name="Google Shape;691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2022</a:t>
            </a:r>
            <a:endParaRPr/>
          </a:p>
        </p:txBody>
      </p:sp>
      <p:sp>
        <p:nvSpPr>
          <p:cNvPr id="692" name="Google Shape;692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693" name="Google Shape;693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4" name="Google Shape;694;p46"/>
          <p:cNvCxnSpPr/>
          <p:nvPr/>
        </p:nvCxnSpPr>
        <p:spPr>
          <a:xfrm>
            <a:off x="5594869" y="1734388"/>
            <a:ext cx="247386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7"/>
          <p:cNvSpPr txBox="1"/>
          <p:nvPr>
            <p:ph type="ctrTitle"/>
          </p:nvPr>
        </p:nvSpPr>
        <p:spPr>
          <a:xfrm>
            <a:off x="4267200" y="1302471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700" name="Google Shape;700;p47"/>
          <p:cNvSpPr txBox="1"/>
          <p:nvPr>
            <p:ph idx="1" type="subTitle"/>
          </p:nvPr>
        </p:nvSpPr>
        <p:spPr>
          <a:xfrm>
            <a:off x="4267200" y="2924838"/>
            <a:ext cx="4179570" cy="20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Nacir Chahine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+961 70 285656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chahinnacir@gmail.com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nassir.bio.link</a:t>
            </a:r>
            <a:endParaRPr/>
          </a:p>
        </p:txBody>
      </p:sp>
      <p:sp>
        <p:nvSpPr>
          <p:cNvPr id="701" name="Google Shape;701;p47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2" name="Google Shape;702;p47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2022</a:t>
            </a:r>
            <a:endParaRPr/>
          </a:p>
        </p:txBody>
      </p:sp>
      <p:sp>
        <p:nvSpPr>
          <p:cNvPr id="703" name="Google Shape;703;p47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704" name="Google Shape;704;p47"/>
          <p:cNvSpPr txBox="1"/>
          <p:nvPr/>
        </p:nvSpPr>
        <p:spPr>
          <a:xfrm>
            <a:off x="4267200" y="4928999"/>
            <a:ext cx="2212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Jury: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Dr.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24"/>
          <p:cNvSpPr txBox="1"/>
          <p:nvPr/>
        </p:nvSpPr>
        <p:spPr>
          <a:xfrm>
            <a:off x="4055839" y="1065260"/>
            <a:ext cx="3600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" name="Google Shape;325;p24"/>
          <p:cNvCxnSpPr/>
          <p:nvPr/>
        </p:nvCxnSpPr>
        <p:spPr>
          <a:xfrm flipH="1" rot="10800000">
            <a:off x="4208237" y="1545763"/>
            <a:ext cx="1647601" cy="485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6" name="Google Shape;326;p24"/>
          <p:cNvSpPr/>
          <p:nvPr/>
        </p:nvSpPr>
        <p:spPr>
          <a:xfrm>
            <a:off x="2915525" y="2098400"/>
            <a:ext cx="7497000" cy="4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solidFill>
                  <a:schemeClr val="dk1"/>
                </a:solidFill>
              </a:rPr>
              <a:t>A web application to analyze and summarize news articles</a:t>
            </a:r>
            <a:endParaRPr sz="2500">
              <a:solidFill>
                <a:schemeClr val="dk1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2984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solidFill>
                  <a:schemeClr val="dk1"/>
                </a:solidFill>
              </a:rPr>
              <a:t>Helps users identify bias, sentiment, fallacies,  and misinformation</a:t>
            </a:r>
            <a:endParaRPr sz="2500">
              <a:solidFill>
                <a:schemeClr val="dk1"/>
              </a:solidFill>
            </a:endParaRPr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2984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solidFill>
                  <a:schemeClr val="dk1"/>
                </a:solidFill>
              </a:rPr>
              <a:t>Combines traditional NLP with AI models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27" name="Google Shape;327;p24"/>
          <p:cNvSpPr/>
          <p:nvPr/>
        </p:nvSpPr>
        <p:spPr>
          <a:xfrm>
            <a:off x="9564255" y="5547241"/>
            <a:ext cx="707754" cy="4260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24"/>
          <p:cNvCxnSpPr/>
          <p:nvPr/>
        </p:nvCxnSpPr>
        <p:spPr>
          <a:xfrm>
            <a:off x="4123572" y="1628723"/>
            <a:ext cx="2937628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9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p25"/>
          <p:cNvSpPr txBox="1"/>
          <p:nvPr/>
        </p:nvSpPr>
        <p:spPr>
          <a:xfrm>
            <a:off x="2854650" y="618348"/>
            <a:ext cx="29943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6" name="Google Shape;336;p25"/>
          <p:cNvCxnSpPr/>
          <p:nvPr/>
        </p:nvCxnSpPr>
        <p:spPr>
          <a:xfrm>
            <a:off x="2854650" y="1235894"/>
            <a:ext cx="29634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7" name="Google Shape;337;p25"/>
          <p:cNvSpPr/>
          <p:nvPr/>
        </p:nvSpPr>
        <p:spPr>
          <a:xfrm>
            <a:off x="2651100" y="1343150"/>
            <a:ext cx="34014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sz="3100">
              <a:solidFill>
                <a:schemeClr val="dk1"/>
              </a:solidFill>
            </a:endParaRPr>
          </a:p>
        </p:txBody>
      </p:sp>
      <p:sp>
        <p:nvSpPr>
          <p:cNvPr id="338" name="Google Shape;338;p25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339" name="Google Shape;339;p25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340" name="Google Shape;340;p25"/>
          <p:cNvSpPr txBox="1"/>
          <p:nvPr/>
        </p:nvSpPr>
        <p:spPr>
          <a:xfrm>
            <a:off x="901925" y="2457450"/>
            <a:ext cx="59898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solidFill>
                  <a:schemeClr val="dk1"/>
                </a:solidFill>
              </a:rPr>
              <a:t>Digital media is saturated with biased or misleading news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2984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solidFill>
                  <a:schemeClr val="dk1"/>
                </a:solidFill>
              </a:rPr>
              <a:t>Users struggle to assess the credibility of articles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2984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solidFill>
                  <a:schemeClr val="dk1"/>
                </a:solidFill>
              </a:rPr>
              <a:t>Need for intelligent tools that analyze news content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descr="Digital media is saturated with biased or misleading news&#10;Users struggle to assess the credibility of articles&#10;Need for intelligent tools that analyze news content" id="341" name="Google Shape;3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150" y="1736900"/>
            <a:ext cx="4127350" cy="41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"/>
          <p:cNvSpPr txBox="1"/>
          <p:nvPr>
            <p:ph type="ctrTitle"/>
          </p:nvPr>
        </p:nvSpPr>
        <p:spPr>
          <a:xfrm>
            <a:off x="6991350" y="2571235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en-US" sz="3600"/>
              <a:t>PLATFORM AND TOOLS USED</a:t>
            </a:r>
            <a:endParaRPr/>
          </a:p>
        </p:txBody>
      </p:sp>
      <p:cxnSp>
        <p:nvCxnSpPr>
          <p:cNvPr id="348" name="Google Shape;348;p26"/>
          <p:cNvCxnSpPr/>
          <p:nvPr/>
        </p:nvCxnSpPr>
        <p:spPr>
          <a:xfrm>
            <a:off x="6991350" y="4115966"/>
            <a:ext cx="392593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7"/>
          <p:cNvSpPr txBox="1"/>
          <p:nvPr>
            <p:ph idx="5" type="body"/>
          </p:nvPr>
        </p:nvSpPr>
        <p:spPr>
          <a:xfrm>
            <a:off x="1129698" y="4789697"/>
            <a:ext cx="3124093" cy="36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IDE</a:t>
            </a:r>
            <a:endParaRPr/>
          </a:p>
        </p:txBody>
      </p:sp>
      <p:sp>
        <p:nvSpPr>
          <p:cNvPr id="355" name="Google Shape;35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6" name="Google Shape;356;p27"/>
          <p:cNvSpPr txBox="1"/>
          <p:nvPr/>
        </p:nvSpPr>
        <p:spPr>
          <a:xfrm>
            <a:off x="8328075" y="1374475"/>
            <a:ext cx="24012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2F2F2"/>
                </a:solidFill>
              </a:rPr>
              <a:t>HTML5, CSS3, JS</a:t>
            </a:r>
            <a:endParaRPr sz="2000">
              <a:solidFill>
                <a:srgbClr val="F2F2F2"/>
              </a:solidFill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2F2F2"/>
                </a:solidFill>
              </a:rPr>
              <a:t>jQuery, bootstrap</a:t>
            </a:r>
            <a:endParaRPr sz="2000">
              <a:solidFill>
                <a:srgbClr val="F2F2F2"/>
              </a:solidFill>
            </a:endParaRPr>
          </a:p>
        </p:txBody>
      </p:sp>
      <p:sp>
        <p:nvSpPr>
          <p:cNvPr id="357" name="Google Shape;357;p27"/>
          <p:cNvSpPr txBox="1"/>
          <p:nvPr/>
        </p:nvSpPr>
        <p:spPr>
          <a:xfrm>
            <a:off x="1949247" y="1374470"/>
            <a:ext cx="14850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PyCharm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387" y="2991594"/>
            <a:ext cx="1002720" cy="100272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7"/>
          <p:cNvSpPr txBox="1"/>
          <p:nvPr>
            <p:ph idx="9" type="body"/>
          </p:nvPr>
        </p:nvSpPr>
        <p:spPr>
          <a:xfrm>
            <a:off x="8157050" y="4789703"/>
            <a:ext cx="2743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Programing Languages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for front-end</a:t>
            </a:r>
            <a:endParaRPr/>
          </a:p>
        </p:txBody>
      </p:sp>
      <p:pic>
        <p:nvPicPr>
          <p:cNvPr id="360" name="Google Shape;36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1928" y="2834931"/>
            <a:ext cx="1188142" cy="1188142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7"/>
          <p:cNvSpPr txBox="1"/>
          <p:nvPr/>
        </p:nvSpPr>
        <p:spPr>
          <a:xfrm>
            <a:off x="5353498" y="1374463"/>
            <a:ext cx="14850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7"/>
          <p:cNvSpPr txBox="1"/>
          <p:nvPr/>
        </p:nvSpPr>
        <p:spPr>
          <a:xfrm>
            <a:off x="4643375" y="4800845"/>
            <a:ext cx="31242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Programing Language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for back-end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3" name="Google Shape;363;p27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364" name="Google Shape;364;p27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pic>
        <p:nvPicPr>
          <p:cNvPr id="365" name="Google Shape;365;p27" title="456-4561754_html5-js-css3-logo-png-transparent-pn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3027" y="3169575"/>
            <a:ext cx="2091223" cy="8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7" title="Bootstrap_logo.sv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94798" y="2798902"/>
            <a:ext cx="621512" cy="4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7" title="62a76aadbd73a4af5c5d4fc5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0128" y="2651471"/>
            <a:ext cx="934676" cy="7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8"/>
          <p:cNvSpPr txBox="1"/>
          <p:nvPr>
            <p:ph idx="5" type="body"/>
          </p:nvPr>
        </p:nvSpPr>
        <p:spPr>
          <a:xfrm>
            <a:off x="1129698" y="4755829"/>
            <a:ext cx="3124093" cy="36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 cap="none">
                <a:solidFill>
                  <a:schemeClr val="lt1"/>
                </a:solidFill>
              </a:rPr>
              <a:t>PYTHON FRAMEWORK</a:t>
            </a:r>
            <a:endParaRPr/>
          </a:p>
        </p:txBody>
      </p:sp>
      <p:sp>
        <p:nvSpPr>
          <p:cNvPr id="374" name="Google Shape;374;p28"/>
          <p:cNvSpPr txBox="1"/>
          <p:nvPr>
            <p:ph idx="7" type="body"/>
          </p:nvPr>
        </p:nvSpPr>
        <p:spPr>
          <a:xfrm>
            <a:off x="4526260" y="4755829"/>
            <a:ext cx="3139479" cy="36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rPr lang="en-US" sz="1400">
                <a:solidFill>
                  <a:srgbClr val="F2F2F2"/>
                </a:solidFill>
              </a:rPr>
              <a:t>Data base</a:t>
            </a:r>
            <a:endParaRPr/>
          </a:p>
        </p:txBody>
      </p:sp>
      <p:sp>
        <p:nvSpPr>
          <p:cNvPr id="375" name="Google Shape;375;p28"/>
          <p:cNvSpPr txBox="1"/>
          <p:nvPr>
            <p:ph idx="9" type="body"/>
          </p:nvPr>
        </p:nvSpPr>
        <p:spPr>
          <a:xfrm>
            <a:off x="8065210" y="4755830"/>
            <a:ext cx="3124093" cy="36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AI/NLP</a:t>
            </a:r>
            <a:endParaRPr/>
          </a:p>
        </p:txBody>
      </p:sp>
      <p:sp>
        <p:nvSpPr>
          <p:cNvPr id="376" name="Google Shape;37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p28"/>
          <p:cNvSpPr txBox="1"/>
          <p:nvPr/>
        </p:nvSpPr>
        <p:spPr>
          <a:xfrm>
            <a:off x="1660741" y="1474889"/>
            <a:ext cx="2062006" cy="456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DJANGO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8"/>
          <p:cNvSpPr txBox="1"/>
          <p:nvPr/>
        </p:nvSpPr>
        <p:spPr>
          <a:xfrm>
            <a:off x="8365600" y="1360925"/>
            <a:ext cx="25233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NLTK, spaCy, Transformers, Ollama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79" name="Google Shape;379;p28"/>
          <p:cNvSpPr txBox="1"/>
          <p:nvPr/>
        </p:nvSpPr>
        <p:spPr>
          <a:xfrm>
            <a:off x="4889275" y="1399631"/>
            <a:ext cx="24135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aven Pro"/>
              <a:buNone/>
            </a:pPr>
            <a:r>
              <a:rPr lang="en-US" sz="2000">
                <a:solidFill>
                  <a:schemeClr val="lt1"/>
                </a:solidFill>
              </a:rPr>
              <a:t>SQLite (dev), </a:t>
            </a:r>
            <a:r>
              <a:rPr lang="en-US" sz="2000">
                <a:solidFill>
                  <a:schemeClr val="lt1"/>
                </a:solidFill>
              </a:rPr>
              <a:t>Postgre</a:t>
            </a:r>
            <a:r>
              <a:rPr lang="en-US" sz="2000">
                <a:solidFill>
                  <a:schemeClr val="lt1"/>
                </a:solidFill>
              </a:rPr>
              <a:t>SQL (prod)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80" name="Google Shape;380;p28"/>
          <p:cNvSpPr/>
          <p:nvPr/>
        </p:nvSpPr>
        <p:spPr>
          <a:xfrm>
            <a:off x="5558124" y="2891124"/>
            <a:ext cx="10758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2780" y="2864630"/>
            <a:ext cx="1306372" cy="1306372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8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383" name="Google Shape;383;p28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pic>
        <p:nvPicPr>
          <p:cNvPr id="384" name="Google Shape;384;p28" title="SQLite370.sv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837" y="3390850"/>
            <a:ext cx="1306376" cy="78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8" title="Postgresql_elephant.sv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5211" y="2688250"/>
            <a:ext cx="681589" cy="7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8" title="SpaCy_logo.sv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82900" y="3680924"/>
            <a:ext cx="1444729" cy="5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8" title="ollama-logo-png_seeklogo-59342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6027" y="2924639"/>
            <a:ext cx="681600" cy="6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8" title="1_YM2HXc7f4v02pZBEO8h-qw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03924" y="2924638"/>
            <a:ext cx="681601" cy="741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 txBox="1"/>
          <p:nvPr>
            <p:ph type="ctrTitle"/>
          </p:nvPr>
        </p:nvSpPr>
        <p:spPr>
          <a:xfrm>
            <a:off x="7250229" y="4151114"/>
            <a:ext cx="4941771" cy="1122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UML DIAGRAMS</a:t>
            </a:r>
            <a:endParaRPr/>
          </a:p>
        </p:txBody>
      </p:sp>
      <p:sp>
        <p:nvSpPr>
          <p:cNvPr id="394" name="Google Shape;394;p29"/>
          <p:cNvSpPr txBox="1"/>
          <p:nvPr>
            <p:ph idx="1" type="subTitle"/>
          </p:nvPr>
        </p:nvSpPr>
        <p:spPr>
          <a:xfrm>
            <a:off x="7284098" y="5496561"/>
            <a:ext cx="4941770" cy="396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Class Diagram | Use Case</a:t>
            </a:r>
            <a:endParaRPr/>
          </a:p>
        </p:txBody>
      </p:sp>
      <p:pic>
        <p:nvPicPr>
          <p:cNvPr id="395" name="Google Shape;39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5563" y="1205444"/>
            <a:ext cx="3434704" cy="3284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" name="Google Shape;396;p29"/>
          <p:cNvCxnSpPr/>
          <p:nvPr/>
        </p:nvCxnSpPr>
        <p:spPr>
          <a:xfrm>
            <a:off x="7354700" y="5309834"/>
            <a:ext cx="344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34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p30"/>
          <p:cNvSpPr txBox="1"/>
          <p:nvPr/>
        </p:nvSpPr>
        <p:spPr>
          <a:xfrm>
            <a:off x="1569096" y="220133"/>
            <a:ext cx="4941771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 DIAGRAM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3" name="Google Shape;403;p30"/>
          <p:cNvCxnSpPr/>
          <p:nvPr/>
        </p:nvCxnSpPr>
        <p:spPr>
          <a:xfrm>
            <a:off x="2232367" y="925518"/>
            <a:ext cx="364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4" name="Google Shape;404;p30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2022</a:t>
            </a:r>
            <a:endParaRPr/>
          </a:p>
        </p:txBody>
      </p:sp>
      <p:sp>
        <p:nvSpPr>
          <p:cNvPr id="405" name="Google Shape;405;p30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pic>
        <p:nvPicPr>
          <p:cNvPr id="406" name="Google Shape;406;p30" title="class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376" y="1051325"/>
            <a:ext cx="6908900" cy="53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Monolin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